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 id="258" r:id="rId3"/>
    <p:sldId id="259" r:id="rId4"/>
    <p:sldId id="260" r:id="rId5"/>
    <p:sldId id="261" r:id="rId6"/>
    <p:sldId id="262" r:id="rId7"/>
    <p:sldId id="263" r:id="rId8"/>
    <p:sldId id="265" r:id="rId9"/>
    <p:sldId id="266" r:id="rId10"/>
    <p:sldId id="264"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AC407E-9ACB-464C-A56B-9187644A67D2}" v="134" dt="2025-01-20T13:10:51.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26"/>
    <p:restoredTop sz="94705"/>
  </p:normalViewPr>
  <p:slideViewPr>
    <p:cSldViewPr snapToGrid="0">
      <p:cViewPr>
        <p:scale>
          <a:sx n="105" d="100"/>
          <a:sy n="105" d="100"/>
        </p:scale>
        <p:origin x="768" y="1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rey M. Colon" userId="615143b1-cdee-493d-9a9d-1565ce8666d9" providerId="ADAL" clId="{B2AC407E-9ACB-464C-A56B-9187644A67D2}"/>
    <pc:docChg chg="undo custSel addSld delSld modSld sldOrd modMainMaster">
      <pc:chgData name="Jeffrey M. Colon" userId="615143b1-cdee-493d-9a9d-1565ce8666d9" providerId="ADAL" clId="{B2AC407E-9ACB-464C-A56B-9187644A67D2}" dt="2025-01-20T13:10:58.731" v="2412" actId="14100"/>
      <pc:docMkLst>
        <pc:docMk/>
      </pc:docMkLst>
      <pc:sldChg chg="del">
        <pc:chgData name="Jeffrey M. Colon" userId="615143b1-cdee-493d-9a9d-1565ce8666d9" providerId="ADAL" clId="{B2AC407E-9ACB-464C-A56B-9187644A67D2}" dt="2025-01-19T12:40:41.769" v="60" actId="2696"/>
        <pc:sldMkLst>
          <pc:docMk/>
          <pc:sldMk cId="3380104189" sldId="256"/>
        </pc:sldMkLst>
      </pc:sldChg>
      <pc:sldChg chg="addSp modSp new mod">
        <pc:chgData name="Jeffrey M. Colon" userId="615143b1-cdee-493d-9a9d-1565ce8666d9" providerId="ADAL" clId="{B2AC407E-9ACB-464C-A56B-9187644A67D2}" dt="2025-01-19T12:42:21.891" v="104" actId="1076"/>
        <pc:sldMkLst>
          <pc:docMk/>
          <pc:sldMk cId="298632931" sldId="257"/>
        </pc:sldMkLst>
        <pc:spChg chg="add mod">
          <ac:chgData name="Jeffrey M. Colon" userId="615143b1-cdee-493d-9a9d-1565ce8666d9" providerId="ADAL" clId="{B2AC407E-9ACB-464C-A56B-9187644A67D2}" dt="2025-01-19T12:42:18.025" v="103" actId="1076"/>
          <ac:spMkLst>
            <pc:docMk/>
            <pc:sldMk cId="298632931" sldId="257"/>
            <ac:spMk id="4" creationId="{7F77031B-23E5-163E-71B2-1FDAA65F3F6F}"/>
          </ac:spMkLst>
        </pc:spChg>
        <pc:spChg chg="add mod">
          <ac:chgData name="Jeffrey M. Colon" userId="615143b1-cdee-493d-9a9d-1565ce8666d9" providerId="ADAL" clId="{B2AC407E-9ACB-464C-A56B-9187644A67D2}" dt="2025-01-19T12:42:21.891" v="104" actId="1076"/>
          <ac:spMkLst>
            <pc:docMk/>
            <pc:sldMk cId="298632931" sldId="257"/>
            <ac:spMk id="5" creationId="{4D824EC7-22FF-8085-4D25-F0249659D926}"/>
          </ac:spMkLst>
        </pc:spChg>
      </pc:sldChg>
      <pc:sldChg chg="addSp delSp modSp new mod">
        <pc:chgData name="Jeffrey M. Colon" userId="615143b1-cdee-493d-9a9d-1565ce8666d9" providerId="ADAL" clId="{B2AC407E-9ACB-464C-A56B-9187644A67D2}" dt="2025-01-19T12:53:10.261" v="183" actId="20577"/>
        <pc:sldMkLst>
          <pc:docMk/>
          <pc:sldMk cId="2008415605" sldId="258"/>
        </pc:sldMkLst>
        <pc:spChg chg="del">
          <ac:chgData name="Jeffrey M. Colon" userId="615143b1-cdee-493d-9a9d-1565ce8666d9" providerId="ADAL" clId="{B2AC407E-9ACB-464C-A56B-9187644A67D2}" dt="2025-01-19T12:52:58.881" v="176"/>
          <ac:spMkLst>
            <pc:docMk/>
            <pc:sldMk cId="2008415605" sldId="258"/>
            <ac:spMk id="2" creationId="{F3C388A3-5076-0E38-58B8-F2A79BD4BE4B}"/>
          </ac:spMkLst>
        </pc:spChg>
        <pc:spChg chg="mod">
          <ac:chgData name="Jeffrey M. Colon" userId="615143b1-cdee-493d-9a9d-1565ce8666d9" providerId="ADAL" clId="{B2AC407E-9ACB-464C-A56B-9187644A67D2}" dt="2025-01-19T12:53:10.261" v="183" actId="20577"/>
          <ac:spMkLst>
            <pc:docMk/>
            <pc:sldMk cId="2008415605" sldId="258"/>
            <ac:spMk id="3" creationId="{89491FEA-A5DA-91D7-9C5A-3C6233CD9EF8}"/>
          </ac:spMkLst>
        </pc:spChg>
        <pc:picChg chg="add mod">
          <ac:chgData name="Jeffrey M. Colon" userId="615143b1-cdee-493d-9a9d-1565ce8666d9" providerId="ADAL" clId="{B2AC407E-9ACB-464C-A56B-9187644A67D2}" dt="2025-01-19T12:53:03.841" v="180" actId="14100"/>
          <ac:picMkLst>
            <pc:docMk/>
            <pc:sldMk cId="2008415605" sldId="258"/>
            <ac:picMk id="7" creationId="{DCF99BD0-89E7-5796-F403-EAE21E7E60CC}"/>
          </ac:picMkLst>
        </pc:picChg>
      </pc:sldChg>
      <pc:sldChg chg="addSp delSp modSp new mod">
        <pc:chgData name="Jeffrey M. Colon" userId="615143b1-cdee-493d-9a9d-1565ce8666d9" providerId="ADAL" clId="{B2AC407E-9ACB-464C-A56B-9187644A67D2}" dt="2025-01-19T13:22:07.675" v="392" actId="1036"/>
        <pc:sldMkLst>
          <pc:docMk/>
          <pc:sldMk cId="1666075646" sldId="259"/>
        </pc:sldMkLst>
        <pc:spChg chg="del">
          <ac:chgData name="Jeffrey M. Colon" userId="615143b1-cdee-493d-9a9d-1565ce8666d9" providerId="ADAL" clId="{B2AC407E-9ACB-464C-A56B-9187644A67D2}" dt="2025-01-19T13:11:30.345" v="215"/>
          <ac:spMkLst>
            <pc:docMk/>
            <pc:sldMk cId="1666075646" sldId="259"/>
            <ac:spMk id="2" creationId="{8C1AB7F0-DFB2-3EDB-F2DC-4A46C59CCFEE}"/>
          </ac:spMkLst>
        </pc:spChg>
        <pc:spChg chg="mod">
          <ac:chgData name="Jeffrey M. Colon" userId="615143b1-cdee-493d-9a9d-1565ce8666d9" providerId="ADAL" clId="{B2AC407E-9ACB-464C-A56B-9187644A67D2}" dt="2025-01-19T12:44:40.542" v="175" actId="20577"/>
          <ac:spMkLst>
            <pc:docMk/>
            <pc:sldMk cId="1666075646" sldId="259"/>
            <ac:spMk id="3" creationId="{C1BD64D4-43E0-EF66-1E41-0E6EB139C076}"/>
          </ac:spMkLst>
        </pc:spChg>
        <pc:spChg chg="add mod">
          <ac:chgData name="Jeffrey M. Colon" userId="615143b1-cdee-493d-9a9d-1565ce8666d9" providerId="ADAL" clId="{B2AC407E-9ACB-464C-A56B-9187644A67D2}" dt="2025-01-19T13:20:43.399" v="348" actId="1076"/>
          <ac:spMkLst>
            <pc:docMk/>
            <pc:sldMk cId="1666075646" sldId="259"/>
            <ac:spMk id="6" creationId="{906206E9-4951-95BD-14A4-E86EF6082635}"/>
          </ac:spMkLst>
        </pc:spChg>
        <pc:spChg chg="add mod">
          <ac:chgData name="Jeffrey M. Colon" userId="615143b1-cdee-493d-9a9d-1565ce8666d9" providerId="ADAL" clId="{B2AC407E-9ACB-464C-A56B-9187644A67D2}" dt="2025-01-19T13:22:07.675" v="392" actId="1036"/>
          <ac:spMkLst>
            <pc:docMk/>
            <pc:sldMk cId="1666075646" sldId="259"/>
            <ac:spMk id="7" creationId="{FB121AF2-8086-C10C-03E0-FBBE84A478F1}"/>
          </ac:spMkLst>
        </pc:spChg>
        <pc:spChg chg="add mod">
          <ac:chgData name="Jeffrey M. Colon" userId="615143b1-cdee-493d-9a9d-1565ce8666d9" providerId="ADAL" clId="{B2AC407E-9ACB-464C-A56B-9187644A67D2}" dt="2025-01-19T13:22:07.675" v="392" actId="1036"/>
          <ac:spMkLst>
            <pc:docMk/>
            <pc:sldMk cId="1666075646" sldId="259"/>
            <ac:spMk id="8" creationId="{1D228910-EFCB-2C87-C938-F03ECA8088B4}"/>
          </ac:spMkLst>
        </pc:spChg>
        <pc:spChg chg="add mod">
          <ac:chgData name="Jeffrey M. Colon" userId="615143b1-cdee-493d-9a9d-1565ce8666d9" providerId="ADAL" clId="{B2AC407E-9ACB-464C-A56B-9187644A67D2}" dt="2025-01-19T13:22:07.675" v="392" actId="1036"/>
          <ac:spMkLst>
            <pc:docMk/>
            <pc:sldMk cId="1666075646" sldId="259"/>
            <ac:spMk id="9" creationId="{CACC0937-D078-C707-B023-E3205466E4AB}"/>
          </ac:spMkLst>
        </pc:spChg>
        <pc:picChg chg="add mod">
          <ac:chgData name="Jeffrey M. Colon" userId="615143b1-cdee-493d-9a9d-1565ce8666d9" providerId="ADAL" clId="{B2AC407E-9ACB-464C-A56B-9187644A67D2}" dt="2025-01-19T13:20:46.630" v="349" actId="14100"/>
          <ac:picMkLst>
            <pc:docMk/>
            <pc:sldMk cId="1666075646" sldId="259"/>
            <ac:picMk id="11" creationId="{FA09DE8D-66A5-182C-A984-02600C5D7730}"/>
          </ac:picMkLst>
        </pc:picChg>
        <pc:picChg chg="add mod">
          <ac:chgData name="Jeffrey M. Colon" userId="615143b1-cdee-493d-9a9d-1565ce8666d9" providerId="ADAL" clId="{B2AC407E-9ACB-464C-A56B-9187644A67D2}" dt="2025-01-19T13:22:07.675" v="392" actId="1036"/>
          <ac:picMkLst>
            <pc:docMk/>
            <pc:sldMk cId="1666075646" sldId="259"/>
            <ac:picMk id="1026" creationId="{CE2EF027-0E8A-FFB3-C034-02208F9EEA61}"/>
          </ac:picMkLst>
        </pc:picChg>
        <pc:picChg chg="add">
          <ac:chgData name="Jeffrey M. Colon" userId="615143b1-cdee-493d-9a9d-1565ce8666d9" providerId="ADAL" clId="{B2AC407E-9ACB-464C-A56B-9187644A67D2}" dt="2025-01-19T13:13:42.976" v="296"/>
          <ac:picMkLst>
            <pc:docMk/>
            <pc:sldMk cId="1666075646" sldId="259"/>
            <ac:picMk id="1028" creationId="{45160486-A90D-8C70-D505-A657ED2158D9}"/>
          </ac:picMkLst>
        </pc:picChg>
        <pc:inkChg chg="add del">
          <ac:chgData name="Jeffrey M. Colon" userId="615143b1-cdee-493d-9a9d-1565ce8666d9" providerId="ADAL" clId="{B2AC407E-9ACB-464C-A56B-9187644A67D2}" dt="2025-01-19T13:21:29.849" v="353" actId="9405"/>
          <ac:inkMkLst>
            <pc:docMk/>
            <pc:sldMk cId="1666075646" sldId="259"/>
            <ac:inkMk id="12" creationId="{9C6CACD6-C520-36A4-3AE0-FB22C55B204A}"/>
          </ac:inkMkLst>
        </pc:inkChg>
        <pc:inkChg chg="add del">
          <ac:chgData name="Jeffrey M. Colon" userId="615143b1-cdee-493d-9a9d-1565ce8666d9" providerId="ADAL" clId="{B2AC407E-9ACB-464C-A56B-9187644A67D2}" dt="2025-01-19T13:21:29.214" v="352" actId="9405"/>
          <ac:inkMkLst>
            <pc:docMk/>
            <pc:sldMk cId="1666075646" sldId="259"/>
            <ac:inkMk id="13" creationId="{55CD2A84-F82E-259E-3723-7C62AE59685A}"/>
          </ac:inkMkLst>
        </pc:inkChg>
        <pc:cxnChg chg="add mod">
          <ac:chgData name="Jeffrey M. Colon" userId="615143b1-cdee-493d-9a9d-1565ce8666d9" providerId="ADAL" clId="{B2AC407E-9ACB-464C-A56B-9187644A67D2}" dt="2025-01-19T13:22:07.675" v="392" actId="1036"/>
          <ac:cxnSpMkLst>
            <pc:docMk/>
            <pc:sldMk cId="1666075646" sldId="259"/>
            <ac:cxnSpMk id="15" creationId="{A484DDEA-FD77-18D6-D546-40E6D0DF91D6}"/>
          </ac:cxnSpMkLst>
        </pc:cxnChg>
        <pc:cxnChg chg="add mod">
          <ac:chgData name="Jeffrey M. Colon" userId="615143b1-cdee-493d-9a9d-1565ce8666d9" providerId="ADAL" clId="{B2AC407E-9ACB-464C-A56B-9187644A67D2}" dt="2025-01-19T13:21:54.815" v="357" actId="14100"/>
          <ac:cxnSpMkLst>
            <pc:docMk/>
            <pc:sldMk cId="1666075646" sldId="259"/>
            <ac:cxnSpMk id="16" creationId="{49E81611-E655-506E-786B-ABF28AE99D51}"/>
          </ac:cxnSpMkLst>
        </pc:cxnChg>
      </pc:sldChg>
      <pc:sldChg chg="modSp new mod modAnim">
        <pc:chgData name="Jeffrey M. Colon" userId="615143b1-cdee-493d-9a9d-1565ce8666d9" providerId="ADAL" clId="{B2AC407E-9ACB-464C-A56B-9187644A67D2}" dt="2025-01-19T14:55:34.403" v="441"/>
        <pc:sldMkLst>
          <pc:docMk/>
          <pc:sldMk cId="2381105673" sldId="260"/>
        </pc:sldMkLst>
        <pc:spChg chg="mod">
          <ac:chgData name="Jeffrey M. Colon" userId="615143b1-cdee-493d-9a9d-1565ce8666d9" providerId="ADAL" clId="{B2AC407E-9ACB-464C-A56B-9187644A67D2}" dt="2025-01-19T13:29:42.798" v="439" actId="113"/>
          <ac:spMkLst>
            <pc:docMk/>
            <pc:sldMk cId="2381105673" sldId="260"/>
            <ac:spMk id="2" creationId="{E6721911-1DB8-4868-8DAB-5E0FB2C8D2C7}"/>
          </ac:spMkLst>
        </pc:spChg>
        <pc:spChg chg="mod">
          <ac:chgData name="Jeffrey M. Colon" userId="615143b1-cdee-493d-9a9d-1565ce8666d9" providerId="ADAL" clId="{B2AC407E-9ACB-464C-A56B-9187644A67D2}" dt="2025-01-19T13:28:42.750" v="431" actId="20577"/>
          <ac:spMkLst>
            <pc:docMk/>
            <pc:sldMk cId="2381105673" sldId="260"/>
            <ac:spMk id="3" creationId="{963B3086-AD9E-D45E-E9BA-5C87869C37F4}"/>
          </ac:spMkLst>
        </pc:spChg>
      </pc:sldChg>
      <pc:sldChg chg="addSp delSp modSp new mod">
        <pc:chgData name="Jeffrey M. Colon" userId="615143b1-cdee-493d-9a9d-1565ce8666d9" providerId="ADAL" clId="{B2AC407E-9ACB-464C-A56B-9187644A67D2}" dt="2025-01-19T17:30:27.712" v="1189" actId="478"/>
        <pc:sldMkLst>
          <pc:docMk/>
          <pc:sldMk cId="2044214460" sldId="261"/>
        </pc:sldMkLst>
        <pc:spChg chg="del">
          <ac:chgData name="Jeffrey M. Colon" userId="615143b1-cdee-493d-9a9d-1565ce8666d9" providerId="ADAL" clId="{B2AC407E-9ACB-464C-A56B-9187644A67D2}" dt="2025-01-19T15:03:12.915" v="476" actId="478"/>
          <ac:spMkLst>
            <pc:docMk/>
            <pc:sldMk cId="2044214460" sldId="261"/>
            <ac:spMk id="2" creationId="{0C3EADC6-C028-CAE2-967E-4D326EEB904A}"/>
          </ac:spMkLst>
        </pc:spChg>
        <pc:spChg chg="mod">
          <ac:chgData name="Jeffrey M. Colon" userId="615143b1-cdee-493d-9a9d-1565ce8666d9" providerId="ADAL" clId="{B2AC407E-9ACB-464C-A56B-9187644A67D2}" dt="2025-01-19T14:56:15.752" v="457" actId="20577"/>
          <ac:spMkLst>
            <pc:docMk/>
            <pc:sldMk cId="2044214460" sldId="261"/>
            <ac:spMk id="3" creationId="{A7460F1A-1BC7-7A8E-3FD2-28AA9F9AACF7}"/>
          </ac:spMkLst>
        </pc:spChg>
        <pc:spChg chg="add del">
          <ac:chgData name="Jeffrey M. Colon" userId="615143b1-cdee-493d-9a9d-1565ce8666d9" providerId="ADAL" clId="{B2AC407E-9ACB-464C-A56B-9187644A67D2}" dt="2025-01-19T15:02:17.003" v="464" actId="478"/>
          <ac:spMkLst>
            <pc:docMk/>
            <pc:sldMk cId="2044214460" sldId="261"/>
            <ac:spMk id="8" creationId="{F1EE9D01-A1AA-9B21-C9DF-CC289905C02A}"/>
          </ac:spMkLst>
        </pc:spChg>
        <pc:spChg chg="add mod">
          <ac:chgData name="Jeffrey M. Colon" userId="615143b1-cdee-493d-9a9d-1565ce8666d9" providerId="ADAL" clId="{B2AC407E-9ACB-464C-A56B-9187644A67D2}" dt="2025-01-19T15:03:43.772" v="514" actId="20577"/>
          <ac:spMkLst>
            <pc:docMk/>
            <pc:sldMk cId="2044214460" sldId="261"/>
            <ac:spMk id="15" creationId="{4D5B0289-2318-DC80-DB90-45FF57E1C75D}"/>
          </ac:spMkLst>
        </pc:spChg>
        <pc:spChg chg="add mod">
          <ac:chgData name="Jeffrey M. Colon" userId="615143b1-cdee-493d-9a9d-1565ce8666d9" providerId="ADAL" clId="{B2AC407E-9ACB-464C-A56B-9187644A67D2}" dt="2025-01-19T15:08:31.861" v="555" actId="20577"/>
          <ac:spMkLst>
            <pc:docMk/>
            <pc:sldMk cId="2044214460" sldId="261"/>
            <ac:spMk id="16" creationId="{0D5012D9-C1A6-D8FE-41DD-26DEBA7EAE01}"/>
          </ac:spMkLst>
        </pc:spChg>
        <pc:spChg chg="add mod">
          <ac:chgData name="Jeffrey M. Colon" userId="615143b1-cdee-493d-9a9d-1565ce8666d9" providerId="ADAL" clId="{B2AC407E-9ACB-464C-A56B-9187644A67D2}" dt="2025-01-19T15:04:09.637" v="549" actId="113"/>
          <ac:spMkLst>
            <pc:docMk/>
            <pc:sldMk cId="2044214460" sldId="261"/>
            <ac:spMk id="17" creationId="{BA68CEA1-5FDF-704B-4EED-E05DC6BD0C9B}"/>
          </ac:spMkLst>
        </pc:spChg>
        <pc:spChg chg="add mod">
          <ac:chgData name="Jeffrey M. Colon" userId="615143b1-cdee-493d-9a9d-1565ce8666d9" providerId="ADAL" clId="{B2AC407E-9ACB-464C-A56B-9187644A67D2}" dt="2025-01-19T15:04:14.486" v="550"/>
          <ac:spMkLst>
            <pc:docMk/>
            <pc:sldMk cId="2044214460" sldId="261"/>
            <ac:spMk id="18" creationId="{BBB8D878-25B9-19B6-51E4-05DFE7EB230B}"/>
          </ac:spMkLst>
        </pc:spChg>
        <pc:spChg chg="add mod">
          <ac:chgData name="Jeffrey M. Colon" userId="615143b1-cdee-493d-9a9d-1565ce8666d9" providerId="ADAL" clId="{B2AC407E-9ACB-464C-A56B-9187644A67D2}" dt="2025-01-19T15:04:25.677" v="554" actId="20577"/>
          <ac:spMkLst>
            <pc:docMk/>
            <pc:sldMk cId="2044214460" sldId="261"/>
            <ac:spMk id="19" creationId="{D7822618-5E40-487C-9A9A-F3D627005C35}"/>
          </ac:spMkLst>
        </pc:spChg>
        <pc:spChg chg="add mod">
          <ac:chgData name="Jeffrey M. Colon" userId="615143b1-cdee-493d-9a9d-1565ce8666d9" providerId="ADAL" clId="{B2AC407E-9ACB-464C-A56B-9187644A67D2}" dt="2025-01-19T15:10:27.152" v="632" actId="1076"/>
          <ac:spMkLst>
            <pc:docMk/>
            <pc:sldMk cId="2044214460" sldId="261"/>
            <ac:spMk id="24" creationId="{B3BA7CEC-F3BA-2E19-B4E3-542D77A203E5}"/>
          </ac:spMkLst>
        </pc:spChg>
        <pc:spChg chg="add mod">
          <ac:chgData name="Jeffrey M. Colon" userId="615143b1-cdee-493d-9a9d-1565ce8666d9" providerId="ADAL" clId="{B2AC407E-9ACB-464C-A56B-9187644A67D2}" dt="2025-01-19T15:10:29.268" v="633" actId="20577"/>
          <ac:spMkLst>
            <pc:docMk/>
            <pc:sldMk cId="2044214460" sldId="261"/>
            <ac:spMk id="25" creationId="{49D0FB96-1907-2D32-DBD5-8523177BAF55}"/>
          </ac:spMkLst>
        </pc:spChg>
        <pc:picChg chg="add mod">
          <ac:chgData name="Jeffrey M. Colon" userId="615143b1-cdee-493d-9a9d-1565ce8666d9" providerId="ADAL" clId="{B2AC407E-9ACB-464C-A56B-9187644A67D2}" dt="2025-01-19T14:59:48.400" v="462" actId="1076"/>
          <ac:picMkLst>
            <pc:docMk/>
            <pc:sldMk cId="2044214460" sldId="261"/>
            <ac:picMk id="6" creationId="{98FCFD32-C7BD-62EC-73E5-DCA6D136A8E7}"/>
          </ac:picMkLst>
        </pc:picChg>
        <pc:picChg chg="add mod">
          <ac:chgData name="Jeffrey M. Colon" userId="615143b1-cdee-493d-9a9d-1565ce8666d9" providerId="ADAL" clId="{B2AC407E-9ACB-464C-A56B-9187644A67D2}" dt="2025-01-19T15:03:19.153" v="478" actId="1076"/>
          <ac:picMkLst>
            <pc:docMk/>
            <pc:sldMk cId="2044214460" sldId="261"/>
            <ac:picMk id="9" creationId="{9613B972-6CA7-0D79-93FB-BBF2124AE681}"/>
          </ac:picMkLst>
        </pc:picChg>
        <pc:picChg chg="add mod">
          <ac:chgData name="Jeffrey M. Colon" userId="615143b1-cdee-493d-9a9d-1565ce8666d9" providerId="ADAL" clId="{B2AC407E-9ACB-464C-A56B-9187644A67D2}" dt="2025-01-19T15:09:56.801" v="603" actId="1076"/>
          <ac:picMkLst>
            <pc:docMk/>
            <pc:sldMk cId="2044214460" sldId="261"/>
            <ac:picMk id="21" creationId="{AD83A88F-7DF6-2248-7918-659B313D8A34}"/>
          </ac:picMkLst>
        </pc:picChg>
        <pc:picChg chg="add mod">
          <ac:chgData name="Jeffrey M. Colon" userId="615143b1-cdee-493d-9a9d-1565ce8666d9" providerId="ADAL" clId="{B2AC407E-9ACB-464C-A56B-9187644A67D2}" dt="2025-01-19T15:09:31.719" v="573" actId="14100"/>
          <ac:picMkLst>
            <pc:docMk/>
            <pc:sldMk cId="2044214460" sldId="261"/>
            <ac:picMk id="23" creationId="{3E01E82D-275C-55C7-9C11-66E7EF58E9C8}"/>
          </ac:picMkLst>
        </pc:picChg>
        <pc:cxnChg chg="add">
          <ac:chgData name="Jeffrey M. Colon" userId="615143b1-cdee-493d-9a9d-1565ce8666d9" providerId="ADAL" clId="{B2AC407E-9ACB-464C-A56B-9187644A67D2}" dt="2025-01-19T15:02:44.541" v="472" actId="11529"/>
          <ac:cxnSpMkLst>
            <pc:docMk/>
            <pc:sldMk cId="2044214460" sldId="261"/>
            <ac:cxnSpMk id="11" creationId="{18616F32-8B8D-5E58-4E06-6E7FC600DEA2}"/>
          </ac:cxnSpMkLst>
        </pc:cxnChg>
        <pc:cxnChg chg="add mod">
          <ac:chgData name="Jeffrey M. Colon" userId="615143b1-cdee-493d-9a9d-1565ce8666d9" providerId="ADAL" clId="{B2AC407E-9ACB-464C-A56B-9187644A67D2}" dt="2025-01-19T15:02:56.603" v="475" actId="14100"/>
          <ac:cxnSpMkLst>
            <pc:docMk/>
            <pc:sldMk cId="2044214460" sldId="261"/>
            <ac:cxnSpMk id="12" creationId="{0D662AF9-9E1B-B3EA-D9CE-B760A16AD385}"/>
          </ac:cxnSpMkLst>
        </pc:cxnChg>
        <pc:cxnChg chg="add del mod">
          <ac:chgData name="Jeffrey M. Colon" userId="615143b1-cdee-493d-9a9d-1565ce8666d9" providerId="ADAL" clId="{B2AC407E-9ACB-464C-A56B-9187644A67D2}" dt="2025-01-19T17:30:27.712" v="1189" actId="478"/>
          <ac:cxnSpMkLst>
            <pc:docMk/>
            <pc:sldMk cId="2044214460" sldId="261"/>
            <ac:cxnSpMk id="26" creationId="{79D59FF0-04A8-B166-7CD6-7105191BCC06}"/>
          </ac:cxnSpMkLst>
        </pc:cxnChg>
        <pc:cxnChg chg="add mod">
          <ac:chgData name="Jeffrey M. Colon" userId="615143b1-cdee-493d-9a9d-1565ce8666d9" providerId="ADAL" clId="{B2AC407E-9ACB-464C-A56B-9187644A67D2}" dt="2025-01-19T15:10:12.055" v="606" actId="1076"/>
          <ac:cxnSpMkLst>
            <pc:docMk/>
            <pc:sldMk cId="2044214460" sldId="261"/>
            <ac:cxnSpMk id="27" creationId="{15767CC8-ECF4-E952-DED3-38018BC1C64D}"/>
          </ac:cxnSpMkLst>
        </pc:cxnChg>
        <pc:cxnChg chg="add mod">
          <ac:chgData name="Jeffrey M. Colon" userId="615143b1-cdee-493d-9a9d-1565ce8666d9" providerId="ADAL" clId="{B2AC407E-9ACB-464C-A56B-9187644A67D2}" dt="2025-01-19T15:10:39.385" v="636" actId="14100"/>
          <ac:cxnSpMkLst>
            <pc:docMk/>
            <pc:sldMk cId="2044214460" sldId="261"/>
            <ac:cxnSpMk id="28" creationId="{5FE4D6C2-E3EB-4063-717B-9855E7B87B5F}"/>
          </ac:cxnSpMkLst>
        </pc:cxnChg>
      </pc:sldChg>
      <pc:sldChg chg="addSp delSp modSp new mod modClrScheme modAnim chgLayout">
        <pc:chgData name="Jeffrey M. Colon" userId="615143b1-cdee-493d-9a9d-1565ce8666d9" providerId="ADAL" clId="{B2AC407E-9ACB-464C-A56B-9187644A67D2}" dt="2025-01-19T18:11:30.525" v="1951" actId="20577"/>
        <pc:sldMkLst>
          <pc:docMk/>
          <pc:sldMk cId="613297430" sldId="262"/>
        </pc:sldMkLst>
        <pc:spChg chg="del">
          <ac:chgData name="Jeffrey M. Colon" userId="615143b1-cdee-493d-9a9d-1565ce8666d9" providerId="ADAL" clId="{B2AC407E-9ACB-464C-A56B-9187644A67D2}" dt="2025-01-19T15:15:30.801" v="650"/>
          <ac:spMkLst>
            <pc:docMk/>
            <pc:sldMk cId="613297430" sldId="262"/>
            <ac:spMk id="2" creationId="{D47E1FC4-2506-9F8F-25D2-C98579AFC1A9}"/>
          </ac:spMkLst>
        </pc:spChg>
        <pc:spChg chg="mod ord">
          <ac:chgData name="Jeffrey M. Colon" userId="615143b1-cdee-493d-9a9d-1565ce8666d9" providerId="ADAL" clId="{B2AC407E-9ACB-464C-A56B-9187644A67D2}" dt="2025-01-19T17:35:52.740" v="1276" actId="20577"/>
          <ac:spMkLst>
            <pc:docMk/>
            <pc:sldMk cId="613297430" sldId="262"/>
            <ac:spMk id="3" creationId="{A300B428-772A-CBF0-9174-AE9B3437A88A}"/>
          </ac:spMkLst>
        </pc:spChg>
        <pc:spChg chg="mod ord">
          <ac:chgData name="Jeffrey M. Colon" userId="615143b1-cdee-493d-9a9d-1565ce8666d9" providerId="ADAL" clId="{B2AC407E-9ACB-464C-A56B-9187644A67D2}" dt="2025-01-19T17:31:10.037" v="1191" actId="700"/>
          <ac:spMkLst>
            <pc:docMk/>
            <pc:sldMk cId="613297430" sldId="262"/>
            <ac:spMk id="4" creationId="{73CA1791-798F-5AE8-DA68-A3A5C4FF326B}"/>
          </ac:spMkLst>
        </pc:spChg>
        <pc:spChg chg="mod ord">
          <ac:chgData name="Jeffrey M. Colon" userId="615143b1-cdee-493d-9a9d-1565ce8666d9" providerId="ADAL" clId="{B2AC407E-9ACB-464C-A56B-9187644A67D2}" dt="2025-01-19T17:31:10.037" v="1191" actId="700"/>
          <ac:spMkLst>
            <pc:docMk/>
            <pc:sldMk cId="613297430" sldId="262"/>
            <ac:spMk id="5" creationId="{32833546-9302-C8FE-2093-D83783846237}"/>
          </ac:spMkLst>
        </pc:spChg>
        <pc:spChg chg="add del mod">
          <ac:chgData name="Jeffrey M. Colon" userId="615143b1-cdee-493d-9a9d-1565ce8666d9" providerId="ADAL" clId="{B2AC407E-9ACB-464C-A56B-9187644A67D2}" dt="2025-01-19T17:20:37.327" v="1167"/>
          <ac:spMkLst>
            <pc:docMk/>
            <pc:sldMk cId="613297430" sldId="262"/>
            <ac:spMk id="9" creationId="{6D405C7A-12E6-8CE0-0FBE-5109C309AD60}"/>
          </ac:spMkLst>
        </pc:spChg>
        <pc:spChg chg="add del mod ord">
          <ac:chgData name="Jeffrey M. Colon" userId="615143b1-cdee-493d-9a9d-1565ce8666d9" providerId="ADAL" clId="{B2AC407E-9ACB-464C-A56B-9187644A67D2}" dt="2025-01-19T17:20:08.615" v="1164" actId="700"/>
          <ac:spMkLst>
            <pc:docMk/>
            <pc:sldMk cId="613297430" sldId="262"/>
            <ac:spMk id="10" creationId="{6B929CFD-840D-FD07-6DC3-2470B0987878}"/>
          </ac:spMkLst>
        </pc:spChg>
        <pc:spChg chg="add del mod ord">
          <ac:chgData name="Jeffrey M. Colon" userId="615143b1-cdee-493d-9a9d-1565ce8666d9" providerId="ADAL" clId="{B2AC407E-9ACB-464C-A56B-9187644A67D2}" dt="2025-01-19T17:20:30.319" v="1165" actId="700"/>
          <ac:spMkLst>
            <pc:docMk/>
            <pc:sldMk cId="613297430" sldId="262"/>
            <ac:spMk id="11" creationId="{97A3E4B1-359D-37C0-E6E3-DCBCB2F355E9}"/>
          </ac:spMkLst>
        </pc:spChg>
        <pc:spChg chg="add del mod ord">
          <ac:chgData name="Jeffrey M. Colon" userId="615143b1-cdee-493d-9a9d-1565ce8666d9" providerId="ADAL" clId="{B2AC407E-9ACB-464C-A56B-9187644A67D2}" dt="2025-01-19T17:20:30.319" v="1165" actId="700"/>
          <ac:spMkLst>
            <pc:docMk/>
            <pc:sldMk cId="613297430" sldId="262"/>
            <ac:spMk id="12" creationId="{568E3F0F-E6A2-8AD7-8C5B-6354B01CF6AD}"/>
          </ac:spMkLst>
        </pc:spChg>
        <pc:spChg chg="add del mod ord">
          <ac:chgData name="Jeffrey M. Colon" userId="615143b1-cdee-493d-9a9d-1565ce8666d9" providerId="ADAL" clId="{B2AC407E-9ACB-464C-A56B-9187644A67D2}" dt="2025-01-19T17:20:30.319" v="1165" actId="700"/>
          <ac:spMkLst>
            <pc:docMk/>
            <pc:sldMk cId="613297430" sldId="262"/>
            <ac:spMk id="13" creationId="{DED314A1-1CA2-C7F1-3792-A3E0BE58ACDC}"/>
          </ac:spMkLst>
        </pc:spChg>
        <pc:spChg chg="add del mod ord">
          <ac:chgData name="Jeffrey M. Colon" userId="615143b1-cdee-493d-9a9d-1565ce8666d9" providerId="ADAL" clId="{B2AC407E-9ACB-464C-A56B-9187644A67D2}" dt="2025-01-19T17:20:53.433" v="1170" actId="700"/>
          <ac:spMkLst>
            <pc:docMk/>
            <pc:sldMk cId="613297430" sldId="262"/>
            <ac:spMk id="14" creationId="{4DEECB85-1267-EBD4-D274-40D681AA39F5}"/>
          </ac:spMkLst>
        </pc:spChg>
        <pc:spChg chg="add del mod ord">
          <ac:chgData name="Jeffrey M. Colon" userId="615143b1-cdee-493d-9a9d-1565ce8666d9" providerId="ADAL" clId="{B2AC407E-9ACB-464C-A56B-9187644A67D2}" dt="2025-01-19T17:30:43.598" v="1190" actId="700"/>
          <ac:spMkLst>
            <pc:docMk/>
            <pc:sldMk cId="613297430" sldId="262"/>
            <ac:spMk id="15" creationId="{BEBE0232-87F7-1E94-A0D4-07DAF834350D}"/>
          </ac:spMkLst>
        </pc:spChg>
        <pc:spChg chg="add del mod ord">
          <ac:chgData name="Jeffrey M. Colon" userId="615143b1-cdee-493d-9a9d-1565ce8666d9" providerId="ADAL" clId="{B2AC407E-9ACB-464C-A56B-9187644A67D2}" dt="2025-01-19T17:31:10.037" v="1191" actId="700"/>
          <ac:spMkLst>
            <pc:docMk/>
            <pc:sldMk cId="613297430" sldId="262"/>
            <ac:spMk id="16" creationId="{62BB3043-27FE-8B48-27D2-E321B279B0CB}"/>
          </ac:spMkLst>
        </pc:spChg>
        <pc:spChg chg="add del mod ord">
          <ac:chgData name="Jeffrey M. Colon" userId="615143b1-cdee-493d-9a9d-1565ce8666d9" providerId="ADAL" clId="{B2AC407E-9ACB-464C-A56B-9187644A67D2}" dt="2025-01-19T17:31:10.037" v="1191" actId="700"/>
          <ac:spMkLst>
            <pc:docMk/>
            <pc:sldMk cId="613297430" sldId="262"/>
            <ac:spMk id="17" creationId="{6AB5CE41-3A5B-6711-39EE-2DE4B066AD60}"/>
          </ac:spMkLst>
        </pc:spChg>
        <pc:spChg chg="add del mod ord">
          <ac:chgData name="Jeffrey M. Colon" userId="615143b1-cdee-493d-9a9d-1565ce8666d9" providerId="ADAL" clId="{B2AC407E-9ACB-464C-A56B-9187644A67D2}" dt="2025-01-19T17:31:10.037" v="1191" actId="700"/>
          <ac:spMkLst>
            <pc:docMk/>
            <pc:sldMk cId="613297430" sldId="262"/>
            <ac:spMk id="18" creationId="{2D76C18C-B528-82B3-6BFC-5B18A86BF476}"/>
          </ac:spMkLst>
        </pc:spChg>
        <pc:spChg chg="add mod">
          <ac:chgData name="Jeffrey M. Colon" userId="615143b1-cdee-493d-9a9d-1565ce8666d9" providerId="ADAL" clId="{B2AC407E-9ACB-464C-A56B-9187644A67D2}" dt="2025-01-19T18:11:30.525" v="1951" actId="20577"/>
          <ac:spMkLst>
            <pc:docMk/>
            <pc:sldMk cId="613297430" sldId="262"/>
            <ac:spMk id="19" creationId="{A49E3BD8-834B-EA95-E51B-5A82503FD09A}"/>
          </ac:spMkLst>
        </pc:spChg>
        <pc:picChg chg="add mod ord">
          <ac:chgData name="Jeffrey M. Colon" userId="615143b1-cdee-493d-9a9d-1565ce8666d9" providerId="ADAL" clId="{B2AC407E-9ACB-464C-A56B-9187644A67D2}" dt="2025-01-19T17:31:19.356" v="1194" actId="14100"/>
          <ac:picMkLst>
            <pc:docMk/>
            <pc:sldMk cId="613297430" sldId="262"/>
            <ac:picMk id="8" creationId="{CE526523-681B-38CA-C9A4-6247F71E8A29}"/>
          </ac:picMkLst>
        </pc:picChg>
        <pc:cxnChg chg="add mod">
          <ac:chgData name="Jeffrey M. Colon" userId="615143b1-cdee-493d-9a9d-1565ce8666d9" providerId="ADAL" clId="{B2AC407E-9ACB-464C-A56B-9187644A67D2}" dt="2025-01-19T15:15:19.218" v="649"/>
          <ac:cxnSpMkLst>
            <pc:docMk/>
            <pc:sldMk cId="613297430" sldId="262"/>
            <ac:cxnSpMk id="6" creationId="{7B7EBBC4-6F90-EDC3-1AE5-42332AFEFA41}"/>
          </ac:cxnSpMkLst>
        </pc:cxnChg>
      </pc:sldChg>
      <pc:sldChg chg="addSp delSp modSp new mod modAnim">
        <pc:chgData name="Jeffrey M. Colon" userId="615143b1-cdee-493d-9a9d-1565ce8666d9" providerId="ADAL" clId="{B2AC407E-9ACB-464C-A56B-9187644A67D2}" dt="2025-01-19T18:21:06.950" v="1991"/>
        <pc:sldMkLst>
          <pc:docMk/>
          <pc:sldMk cId="3529576221" sldId="263"/>
        </pc:sldMkLst>
        <pc:spChg chg="del">
          <ac:chgData name="Jeffrey M. Colon" userId="615143b1-cdee-493d-9a9d-1565ce8666d9" providerId="ADAL" clId="{B2AC407E-9ACB-464C-A56B-9187644A67D2}" dt="2025-01-19T17:06:38.583" v="764" actId="478"/>
          <ac:spMkLst>
            <pc:docMk/>
            <pc:sldMk cId="3529576221" sldId="263"/>
            <ac:spMk id="2" creationId="{91167210-D197-2DD3-D92E-5CF1A8A41CFC}"/>
          </ac:spMkLst>
        </pc:spChg>
        <pc:spChg chg="mod">
          <ac:chgData name="Jeffrey M. Colon" userId="615143b1-cdee-493d-9a9d-1565ce8666d9" providerId="ADAL" clId="{B2AC407E-9ACB-464C-A56B-9187644A67D2}" dt="2025-01-19T15:24:20.278" v="703" actId="20577"/>
          <ac:spMkLst>
            <pc:docMk/>
            <pc:sldMk cId="3529576221" sldId="263"/>
            <ac:spMk id="3" creationId="{D93F627F-9F2E-0146-7FE9-F66EA98A0379}"/>
          </ac:spMkLst>
        </pc:spChg>
        <pc:spChg chg="add mod">
          <ac:chgData name="Jeffrey M. Colon" userId="615143b1-cdee-493d-9a9d-1565ce8666d9" providerId="ADAL" clId="{B2AC407E-9ACB-464C-A56B-9187644A67D2}" dt="2025-01-19T18:20:41.852" v="1988" actId="1076"/>
          <ac:spMkLst>
            <pc:docMk/>
            <pc:sldMk cId="3529576221" sldId="263"/>
            <ac:spMk id="6" creationId="{612A1104-6720-A21C-FC73-33F1CE117415}"/>
          </ac:spMkLst>
        </pc:spChg>
        <pc:picChg chg="add del">
          <ac:chgData name="Jeffrey M. Colon" userId="615143b1-cdee-493d-9a9d-1565ce8666d9" providerId="ADAL" clId="{B2AC407E-9ACB-464C-A56B-9187644A67D2}" dt="2025-01-19T16:01:10.557" v="758" actId="478"/>
          <ac:picMkLst>
            <pc:docMk/>
            <pc:sldMk cId="3529576221" sldId="263"/>
            <ac:picMk id="2050" creationId="{F280A041-88B7-BB6E-2CA9-77C61C31A1AD}"/>
          </ac:picMkLst>
        </pc:picChg>
        <pc:picChg chg="add mod">
          <ac:chgData name="Jeffrey M. Colon" userId="615143b1-cdee-493d-9a9d-1565ce8666d9" providerId="ADAL" clId="{B2AC407E-9ACB-464C-A56B-9187644A67D2}" dt="2025-01-19T18:20:41.852" v="1988" actId="1076"/>
          <ac:picMkLst>
            <pc:docMk/>
            <pc:sldMk cId="3529576221" sldId="263"/>
            <ac:picMk id="2052" creationId="{31616299-5CB6-5C85-2FA6-1BAF2D1C3703}"/>
          </ac:picMkLst>
        </pc:picChg>
      </pc:sldChg>
      <pc:sldChg chg="addSp delSp modSp new mod">
        <pc:chgData name="Jeffrey M. Colon" userId="615143b1-cdee-493d-9a9d-1565ce8666d9" providerId="ADAL" clId="{B2AC407E-9ACB-464C-A56B-9187644A67D2}" dt="2025-01-19T23:01:41.766" v="2096" actId="14100"/>
        <pc:sldMkLst>
          <pc:docMk/>
          <pc:sldMk cId="2845043038" sldId="264"/>
        </pc:sldMkLst>
        <pc:spChg chg="del">
          <ac:chgData name="Jeffrey M. Colon" userId="615143b1-cdee-493d-9a9d-1565ce8666d9" providerId="ADAL" clId="{B2AC407E-9ACB-464C-A56B-9187644A67D2}" dt="2025-01-19T22:41:36.649" v="2033"/>
          <ac:spMkLst>
            <pc:docMk/>
            <pc:sldMk cId="2845043038" sldId="264"/>
            <ac:spMk id="2" creationId="{9BC2C6F6-9374-F7CB-F989-A1FE0E9B3EFF}"/>
          </ac:spMkLst>
        </pc:spChg>
        <pc:spChg chg="mod">
          <ac:chgData name="Jeffrey M. Colon" userId="615143b1-cdee-493d-9a9d-1565ce8666d9" providerId="ADAL" clId="{B2AC407E-9ACB-464C-A56B-9187644A67D2}" dt="2025-01-19T22:40:18.090" v="2032" actId="20577"/>
          <ac:spMkLst>
            <pc:docMk/>
            <pc:sldMk cId="2845043038" sldId="264"/>
            <ac:spMk id="3" creationId="{7DC4AF35-5C0E-42AC-E772-54376B154FF4}"/>
          </ac:spMkLst>
        </pc:spChg>
        <pc:picChg chg="add mod">
          <ac:chgData name="Jeffrey M. Colon" userId="615143b1-cdee-493d-9a9d-1565ce8666d9" providerId="ADAL" clId="{B2AC407E-9ACB-464C-A56B-9187644A67D2}" dt="2025-01-19T23:01:41.766" v="2096" actId="14100"/>
          <ac:picMkLst>
            <pc:docMk/>
            <pc:sldMk cId="2845043038" sldId="264"/>
            <ac:picMk id="7" creationId="{20E21DB8-6DE0-24A2-9639-83FA4E90E241}"/>
          </ac:picMkLst>
        </pc:picChg>
        <pc:picChg chg="add mod">
          <ac:chgData name="Jeffrey M. Colon" userId="615143b1-cdee-493d-9a9d-1565ce8666d9" providerId="ADAL" clId="{B2AC407E-9ACB-464C-A56B-9187644A67D2}" dt="2025-01-19T22:49:48.273" v="2061" actId="692"/>
          <ac:picMkLst>
            <pc:docMk/>
            <pc:sldMk cId="2845043038" sldId="264"/>
            <ac:picMk id="9" creationId="{EBFE7256-CE07-5AF4-B6F9-C6D7830260D3}"/>
          </ac:picMkLst>
        </pc:picChg>
        <pc:picChg chg="add del mod">
          <ac:chgData name="Jeffrey M. Colon" userId="615143b1-cdee-493d-9a9d-1565ce8666d9" providerId="ADAL" clId="{B2AC407E-9ACB-464C-A56B-9187644A67D2}" dt="2025-01-19T22:56:41.061" v="2074" actId="478"/>
          <ac:picMkLst>
            <pc:docMk/>
            <pc:sldMk cId="2845043038" sldId="264"/>
            <ac:picMk id="11" creationId="{377D4D85-2F37-BB63-D566-97D50311E349}"/>
          </ac:picMkLst>
        </pc:picChg>
        <pc:picChg chg="add del mod">
          <ac:chgData name="Jeffrey M. Colon" userId="615143b1-cdee-493d-9a9d-1565ce8666d9" providerId="ADAL" clId="{B2AC407E-9ACB-464C-A56B-9187644A67D2}" dt="2025-01-19T22:56:42.612" v="2075" actId="478"/>
          <ac:picMkLst>
            <pc:docMk/>
            <pc:sldMk cId="2845043038" sldId="264"/>
            <ac:picMk id="13" creationId="{2AD1EED8-6712-B996-9058-7A34E5DF9F6E}"/>
          </ac:picMkLst>
        </pc:picChg>
        <pc:picChg chg="add mod">
          <ac:chgData name="Jeffrey M. Colon" userId="615143b1-cdee-493d-9a9d-1565ce8666d9" providerId="ADAL" clId="{B2AC407E-9ACB-464C-A56B-9187644A67D2}" dt="2025-01-19T23:01:36.883" v="2095" actId="14100"/>
          <ac:picMkLst>
            <pc:docMk/>
            <pc:sldMk cId="2845043038" sldId="264"/>
            <ac:picMk id="15" creationId="{7E3BA850-7664-B626-544A-E7844CE208FB}"/>
          </ac:picMkLst>
        </pc:picChg>
      </pc:sldChg>
      <pc:sldChg chg="addSp delSp modSp add mod ord">
        <pc:chgData name="Jeffrey M. Colon" userId="615143b1-cdee-493d-9a9d-1565ce8666d9" providerId="ADAL" clId="{B2AC407E-9ACB-464C-A56B-9187644A67D2}" dt="2025-01-19T17:15:41.633" v="1157" actId="1038"/>
        <pc:sldMkLst>
          <pc:docMk/>
          <pc:sldMk cId="4264283896" sldId="265"/>
        </pc:sldMkLst>
        <pc:spChg chg="del">
          <ac:chgData name="Jeffrey M. Colon" userId="615143b1-cdee-493d-9a9d-1565ce8666d9" providerId="ADAL" clId="{B2AC407E-9ACB-464C-A56B-9187644A67D2}" dt="2025-01-19T17:13:09.145" v="1149"/>
          <ac:spMkLst>
            <pc:docMk/>
            <pc:sldMk cId="4264283896" sldId="265"/>
            <ac:spMk id="2" creationId="{95DE152C-0EFF-5C36-344B-9DF6F87524E4}"/>
          </ac:spMkLst>
        </pc:spChg>
        <pc:spChg chg="mod">
          <ac:chgData name="Jeffrey M. Colon" userId="615143b1-cdee-493d-9a9d-1565ce8666d9" providerId="ADAL" clId="{B2AC407E-9ACB-464C-A56B-9187644A67D2}" dt="2025-01-19T16:01:04.615" v="757" actId="114"/>
          <ac:spMkLst>
            <pc:docMk/>
            <pc:sldMk cId="4264283896" sldId="265"/>
            <ac:spMk id="3" creationId="{F1AA80F7-873C-31BF-2755-ADB69A071857}"/>
          </ac:spMkLst>
        </pc:spChg>
        <pc:spChg chg="add">
          <ac:chgData name="Jeffrey M. Colon" userId="615143b1-cdee-493d-9a9d-1565ce8666d9" providerId="ADAL" clId="{B2AC407E-9ACB-464C-A56B-9187644A67D2}" dt="2025-01-19T17:13:55.027" v="1156" actId="11529"/>
          <ac:spMkLst>
            <pc:docMk/>
            <pc:sldMk cId="4264283896" sldId="265"/>
            <ac:spMk id="8" creationId="{702C2A9C-CA5E-08C3-BC0D-40779559BBF9}"/>
          </ac:spMkLst>
        </pc:spChg>
        <pc:picChg chg="add mod">
          <ac:chgData name="Jeffrey M. Colon" userId="615143b1-cdee-493d-9a9d-1565ce8666d9" providerId="ADAL" clId="{B2AC407E-9ACB-464C-A56B-9187644A67D2}" dt="2025-01-19T17:15:41.633" v="1157" actId="1038"/>
          <ac:picMkLst>
            <pc:docMk/>
            <pc:sldMk cId="4264283896" sldId="265"/>
            <ac:picMk id="7" creationId="{FDB0E984-C38F-32CE-EFA3-8AFD082F3E70}"/>
          </ac:picMkLst>
        </pc:picChg>
        <pc:picChg chg="del mod">
          <ac:chgData name="Jeffrey M. Colon" userId="615143b1-cdee-493d-9a9d-1565ce8666d9" providerId="ADAL" clId="{B2AC407E-9ACB-464C-A56B-9187644A67D2}" dt="2025-01-19T17:11:51.735" v="1148" actId="478"/>
          <ac:picMkLst>
            <pc:docMk/>
            <pc:sldMk cId="4264283896" sldId="265"/>
            <ac:picMk id="2050" creationId="{1D831A60-7E02-4436-54D9-613026F1D258}"/>
          </ac:picMkLst>
        </pc:picChg>
        <pc:picChg chg="add del mod">
          <ac:chgData name="Jeffrey M. Colon" userId="615143b1-cdee-493d-9a9d-1565ce8666d9" providerId="ADAL" clId="{B2AC407E-9ACB-464C-A56B-9187644A67D2}" dt="2025-01-19T17:11:51.735" v="1148" actId="478"/>
          <ac:picMkLst>
            <pc:docMk/>
            <pc:sldMk cId="4264283896" sldId="265"/>
            <ac:picMk id="3074" creationId="{FDEB73A6-DB60-D2F2-0E1F-65BDF6E5A7B1}"/>
          </ac:picMkLst>
        </pc:picChg>
      </pc:sldChg>
      <pc:sldChg chg="addSp delSp modSp new mod ord">
        <pc:chgData name="Jeffrey M. Colon" userId="615143b1-cdee-493d-9a9d-1565ce8666d9" providerId="ADAL" clId="{B2AC407E-9ACB-464C-A56B-9187644A67D2}" dt="2025-01-19T22:39:59.637" v="2001"/>
        <pc:sldMkLst>
          <pc:docMk/>
          <pc:sldMk cId="278478811" sldId="266"/>
        </pc:sldMkLst>
        <pc:spChg chg="del">
          <ac:chgData name="Jeffrey M. Colon" userId="615143b1-cdee-493d-9a9d-1565ce8666d9" providerId="ADAL" clId="{B2AC407E-9ACB-464C-A56B-9187644A67D2}" dt="2025-01-19T22:37:04.987" v="1993"/>
          <ac:spMkLst>
            <pc:docMk/>
            <pc:sldMk cId="278478811" sldId="266"/>
            <ac:spMk id="2" creationId="{01D6B9C4-6E13-4A98-A358-F861E95EFEC7}"/>
          </ac:spMkLst>
        </pc:spChg>
        <pc:spChg chg="mod">
          <ac:chgData name="Jeffrey M. Colon" userId="615143b1-cdee-493d-9a9d-1565ce8666d9" providerId="ADAL" clId="{B2AC407E-9ACB-464C-A56B-9187644A67D2}" dt="2025-01-19T22:39:59.637" v="2001"/>
          <ac:spMkLst>
            <pc:docMk/>
            <pc:sldMk cId="278478811" sldId="266"/>
            <ac:spMk id="3" creationId="{9B0547F3-8E00-FA79-6A0A-2AA62FA782D6}"/>
          </ac:spMkLst>
        </pc:spChg>
        <pc:picChg chg="add mod">
          <ac:chgData name="Jeffrey M. Colon" userId="615143b1-cdee-493d-9a9d-1565ce8666d9" providerId="ADAL" clId="{B2AC407E-9ACB-464C-A56B-9187644A67D2}" dt="2025-01-19T22:39:33.985" v="1999" actId="14100"/>
          <ac:picMkLst>
            <pc:docMk/>
            <pc:sldMk cId="278478811" sldId="266"/>
            <ac:picMk id="7" creationId="{D0A63571-C547-CAB6-F0FA-F66703333350}"/>
          </ac:picMkLst>
        </pc:picChg>
      </pc:sldChg>
      <pc:sldChg chg="modSp new del mod">
        <pc:chgData name="Jeffrey M. Colon" userId="615143b1-cdee-493d-9a9d-1565ce8666d9" providerId="ADAL" clId="{B2AC407E-9ACB-464C-A56B-9187644A67D2}" dt="2025-01-19T18:12:25.861" v="1952" actId="2696"/>
        <pc:sldMkLst>
          <pc:docMk/>
          <pc:sldMk cId="2209038360" sldId="266"/>
        </pc:sldMkLst>
        <pc:spChg chg="mod">
          <ac:chgData name="Jeffrey M. Colon" userId="615143b1-cdee-493d-9a9d-1565ce8666d9" providerId="ADAL" clId="{B2AC407E-9ACB-464C-A56B-9187644A67D2}" dt="2025-01-19T17:30:19.455" v="1188" actId="20577"/>
          <ac:spMkLst>
            <pc:docMk/>
            <pc:sldMk cId="2209038360" sldId="266"/>
            <ac:spMk id="3" creationId="{0D6E9365-8CF3-CC14-0DB3-B633F382A075}"/>
          </ac:spMkLst>
        </pc:spChg>
      </pc:sldChg>
      <pc:sldChg chg="new del">
        <pc:chgData name="Jeffrey M. Colon" userId="615143b1-cdee-493d-9a9d-1565ce8666d9" providerId="ADAL" clId="{B2AC407E-9ACB-464C-A56B-9187644A67D2}" dt="2025-01-19T17:20:47.667" v="1169" actId="2696"/>
        <pc:sldMkLst>
          <pc:docMk/>
          <pc:sldMk cId="3266150919" sldId="266"/>
        </pc:sldMkLst>
      </pc:sldChg>
      <pc:sldChg chg="addSp delSp modSp new mod chgLayout">
        <pc:chgData name="Jeffrey M. Colon" userId="615143b1-cdee-493d-9a9d-1565ce8666d9" providerId="ADAL" clId="{B2AC407E-9ACB-464C-A56B-9187644A67D2}" dt="2025-01-19T23:07:03.048" v="2154" actId="14100"/>
        <pc:sldMkLst>
          <pc:docMk/>
          <pc:sldMk cId="1009480795" sldId="267"/>
        </pc:sldMkLst>
        <pc:spChg chg="del">
          <ac:chgData name="Jeffrey M. Colon" userId="615143b1-cdee-493d-9a9d-1565ce8666d9" providerId="ADAL" clId="{B2AC407E-9ACB-464C-A56B-9187644A67D2}" dt="2025-01-19T23:03:59.368" v="2131"/>
          <ac:spMkLst>
            <pc:docMk/>
            <pc:sldMk cId="1009480795" sldId="267"/>
            <ac:spMk id="2" creationId="{0089D1D3-A8E3-A73D-E354-FCD19BC807D7}"/>
          </ac:spMkLst>
        </pc:spChg>
        <pc:spChg chg="mod">
          <ac:chgData name="Jeffrey M. Colon" userId="615143b1-cdee-493d-9a9d-1565ce8666d9" providerId="ADAL" clId="{B2AC407E-9ACB-464C-A56B-9187644A67D2}" dt="2025-01-19T23:04:06.342" v="2135" actId="26606"/>
          <ac:spMkLst>
            <pc:docMk/>
            <pc:sldMk cId="1009480795" sldId="267"/>
            <ac:spMk id="3" creationId="{C8B84774-4E14-3416-7F08-F2436B8B4230}"/>
          </ac:spMkLst>
        </pc:spChg>
        <pc:spChg chg="mod">
          <ac:chgData name="Jeffrey M. Colon" userId="615143b1-cdee-493d-9a9d-1565ce8666d9" providerId="ADAL" clId="{B2AC407E-9ACB-464C-A56B-9187644A67D2}" dt="2025-01-19T23:04:06.342" v="2135" actId="26606"/>
          <ac:spMkLst>
            <pc:docMk/>
            <pc:sldMk cId="1009480795" sldId="267"/>
            <ac:spMk id="4" creationId="{64323672-675A-C9DF-B851-9A2A162D144B}"/>
          </ac:spMkLst>
        </pc:spChg>
        <pc:spChg chg="mod">
          <ac:chgData name="Jeffrey M. Colon" userId="615143b1-cdee-493d-9a9d-1565ce8666d9" providerId="ADAL" clId="{B2AC407E-9ACB-464C-A56B-9187644A67D2}" dt="2025-01-19T23:04:06.342" v="2135" actId="26606"/>
          <ac:spMkLst>
            <pc:docMk/>
            <pc:sldMk cId="1009480795" sldId="267"/>
            <ac:spMk id="5" creationId="{DEBA83AC-3CC1-29BA-0BBC-A35637AACF06}"/>
          </ac:spMkLst>
        </pc:spChg>
        <pc:spChg chg="add del mod">
          <ac:chgData name="Jeffrey M. Colon" userId="615143b1-cdee-493d-9a9d-1565ce8666d9" providerId="ADAL" clId="{B2AC407E-9ACB-464C-A56B-9187644A67D2}" dt="2025-01-19T23:04:06.342" v="2135" actId="26606"/>
          <ac:spMkLst>
            <pc:docMk/>
            <pc:sldMk cId="1009480795" sldId="267"/>
            <ac:spMk id="12" creationId="{998741F6-6426-EF46-D1E9-78249D460C87}"/>
          </ac:spMkLst>
        </pc:spChg>
        <pc:picChg chg="add mod ord">
          <ac:chgData name="Jeffrey M. Colon" userId="615143b1-cdee-493d-9a9d-1565ce8666d9" providerId="ADAL" clId="{B2AC407E-9ACB-464C-A56B-9187644A67D2}" dt="2025-01-19T23:07:03.048" v="2154" actId="14100"/>
          <ac:picMkLst>
            <pc:docMk/>
            <pc:sldMk cId="1009480795" sldId="267"/>
            <ac:picMk id="7" creationId="{373202DB-A68C-F254-D358-543E37B78F56}"/>
          </ac:picMkLst>
        </pc:picChg>
        <pc:picChg chg="add mod">
          <ac:chgData name="Jeffrey M. Colon" userId="615143b1-cdee-493d-9a9d-1565ce8666d9" providerId="ADAL" clId="{B2AC407E-9ACB-464C-A56B-9187644A67D2}" dt="2025-01-19T23:06:57.619" v="2153" actId="1076"/>
          <ac:picMkLst>
            <pc:docMk/>
            <pc:sldMk cId="1009480795" sldId="267"/>
            <ac:picMk id="9" creationId="{ADDE398A-9DE0-4982-2367-44FCD6DD2CBA}"/>
          </ac:picMkLst>
        </pc:picChg>
      </pc:sldChg>
      <pc:sldChg chg="addSp delSp modSp new mod">
        <pc:chgData name="Jeffrey M. Colon" userId="615143b1-cdee-493d-9a9d-1565ce8666d9" providerId="ADAL" clId="{B2AC407E-9ACB-464C-A56B-9187644A67D2}" dt="2025-01-19T23:38:41.571" v="2209" actId="20577"/>
        <pc:sldMkLst>
          <pc:docMk/>
          <pc:sldMk cId="1301937221" sldId="268"/>
        </pc:sldMkLst>
        <pc:spChg chg="del">
          <ac:chgData name="Jeffrey M. Colon" userId="615143b1-cdee-493d-9a9d-1565ce8666d9" providerId="ADAL" clId="{B2AC407E-9ACB-464C-A56B-9187644A67D2}" dt="2025-01-19T23:23:26.108" v="2157"/>
          <ac:spMkLst>
            <pc:docMk/>
            <pc:sldMk cId="1301937221" sldId="268"/>
            <ac:spMk id="2" creationId="{288A924A-C975-5CCE-974A-57F2D30586DF}"/>
          </ac:spMkLst>
        </pc:spChg>
        <pc:spChg chg="mod">
          <ac:chgData name="Jeffrey M. Colon" userId="615143b1-cdee-493d-9a9d-1565ce8666d9" providerId="ADAL" clId="{B2AC407E-9ACB-464C-A56B-9187644A67D2}" dt="2025-01-19T23:38:41.571" v="2209" actId="20577"/>
          <ac:spMkLst>
            <pc:docMk/>
            <pc:sldMk cId="1301937221" sldId="268"/>
            <ac:spMk id="3" creationId="{CBFD274C-9DBD-ABFC-E472-B4262F721252}"/>
          </ac:spMkLst>
        </pc:spChg>
        <pc:picChg chg="add mod">
          <ac:chgData name="Jeffrey M. Colon" userId="615143b1-cdee-493d-9a9d-1565ce8666d9" providerId="ADAL" clId="{B2AC407E-9ACB-464C-A56B-9187644A67D2}" dt="2025-01-19T23:38:26.207" v="2189" actId="1076"/>
          <ac:picMkLst>
            <pc:docMk/>
            <pc:sldMk cId="1301937221" sldId="268"/>
            <ac:picMk id="7" creationId="{ED4CA38C-B891-5D44-EA7C-01018A9EA6A4}"/>
          </ac:picMkLst>
        </pc:picChg>
      </pc:sldChg>
      <pc:sldChg chg="addSp delSp modSp new mod">
        <pc:chgData name="Jeffrey M. Colon" userId="615143b1-cdee-493d-9a9d-1565ce8666d9" providerId="ADAL" clId="{B2AC407E-9ACB-464C-A56B-9187644A67D2}" dt="2025-01-19T23:39:40.640" v="2235" actId="14100"/>
        <pc:sldMkLst>
          <pc:docMk/>
          <pc:sldMk cId="3037198592" sldId="269"/>
        </pc:sldMkLst>
        <pc:spChg chg="del">
          <ac:chgData name="Jeffrey M. Colon" userId="615143b1-cdee-493d-9a9d-1565ce8666d9" providerId="ADAL" clId="{B2AC407E-9ACB-464C-A56B-9187644A67D2}" dt="2025-01-19T23:39:25.657" v="2229"/>
          <ac:spMkLst>
            <pc:docMk/>
            <pc:sldMk cId="3037198592" sldId="269"/>
            <ac:spMk id="2" creationId="{D13AF73B-3C3C-F143-11E1-5AF10938777A}"/>
          </ac:spMkLst>
        </pc:spChg>
        <pc:spChg chg="mod">
          <ac:chgData name="Jeffrey M. Colon" userId="615143b1-cdee-493d-9a9d-1565ce8666d9" providerId="ADAL" clId="{B2AC407E-9ACB-464C-A56B-9187644A67D2}" dt="2025-01-19T23:39:04.275" v="2228" actId="20577"/>
          <ac:spMkLst>
            <pc:docMk/>
            <pc:sldMk cId="3037198592" sldId="269"/>
            <ac:spMk id="3" creationId="{19FA26E0-0B09-EE74-4C3E-9E09D699215C}"/>
          </ac:spMkLst>
        </pc:spChg>
        <pc:picChg chg="add mod">
          <ac:chgData name="Jeffrey M. Colon" userId="615143b1-cdee-493d-9a9d-1565ce8666d9" providerId="ADAL" clId="{B2AC407E-9ACB-464C-A56B-9187644A67D2}" dt="2025-01-19T23:39:40.640" v="2235" actId="14100"/>
          <ac:picMkLst>
            <pc:docMk/>
            <pc:sldMk cId="3037198592" sldId="269"/>
            <ac:picMk id="7" creationId="{E37E732F-45F8-3B29-08D3-2C31E09886A8}"/>
          </ac:picMkLst>
        </pc:picChg>
      </pc:sldChg>
      <pc:sldChg chg="addSp delSp modSp new mod">
        <pc:chgData name="Jeffrey M. Colon" userId="615143b1-cdee-493d-9a9d-1565ce8666d9" providerId="ADAL" clId="{B2AC407E-9ACB-464C-A56B-9187644A67D2}" dt="2025-01-20T00:27:55.640" v="2311" actId="14100"/>
        <pc:sldMkLst>
          <pc:docMk/>
          <pc:sldMk cId="3482371787" sldId="270"/>
        </pc:sldMkLst>
        <pc:spChg chg="del">
          <ac:chgData name="Jeffrey M. Colon" userId="615143b1-cdee-493d-9a9d-1565ce8666d9" providerId="ADAL" clId="{B2AC407E-9ACB-464C-A56B-9187644A67D2}" dt="2025-01-20T00:19:26.537" v="2291"/>
          <ac:spMkLst>
            <pc:docMk/>
            <pc:sldMk cId="3482371787" sldId="270"/>
            <ac:spMk id="2" creationId="{518FE89A-8B73-70F0-9A8B-3E4C6BEA73C1}"/>
          </ac:spMkLst>
        </pc:spChg>
        <pc:spChg chg="mod">
          <ac:chgData name="Jeffrey M. Colon" userId="615143b1-cdee-493d-9a9d-1565ce8666d9" providerId="ADAL" clId="{B2AC407E-9ACB-464C-A56B-9187644A67D2}" dt="2025-01-19T23:59:33.890" v="2290" actId="20577"/>
          <ac:spMkLst>
            <pc:docMk/>
            <pc:sldMk cId="3482371787" sldId="270"/>
            <ac:spMk id="3" creationId="{D1F3F0DE-85A6-098F-F76B-BA00343D409C}"/>
          </ac:spMkLst>
        </pc:spChg>
        <pc:picChg chg="add mod">
          <ac:chgData name="Jeffrey M. Colon" userId="615143b1-cdee-493d-9a9d-1565ce8666d9" providerId="ADAL" clId="{B2AC407E-9ACB-464C-A56B-9187644A67D2}" dt="2025-01-20T00:27:44.573" v="2307" actId="14100"/>
          <ac:picMkLst>
            <pc:docMk/>
            <pc:sldMk cId="3482371787" sldId="270"/>
            <ac:picMk id="7" creationId="{67186682-2EA6-0AE2-5C68-A0E8490DFC9E}"/>
          </ac:picMkLst>
        </pc:picChg>
        <pc:picChg chg="add mod">
          <ac:chgData name="Jeffrey M. Colon" userId="615143b1-cdee-493d-9a9d-1565ce8666d9" providerId="ADAL" clId="{B2AC407E-9ACB-464C-A56B-9187644A67D2}" dt="2025-01-20T00:27:55.640" v="2311" actId="14100"/>
          <ac:picMkLst>
            <pc:docMk/>
            <pc:sldMk cId="3482371787" sldId="270"/>
            <ac:picMk id="9" creationId="{74B6D117-6398-8989-7371-CEB9ABFF9227}"/>
          </ac:picMkLst>
        </pc:picChg>
      </pc:sldChg>
      <pc:sldChg chg="addSp delSp modSp new mod">
        <pc:chgData name="Jeffrey M. Colon" userId="615143b1-cdee-493d-9a9d-1565ce8666d9" providerId="ADAL" clId="{B2AC407E-9ACB-464C-A56B-9187644A67D2}" dt="2025-01-20T12:56:55.255" v="2393" actId="14100"/>
        <pc:sldMkLst>
          <pc:docMk/>
          <pc:sldMk cId="3561501512" sldId="271"/>
        </pc:sldMkLst>
        <pc:spChg chg="del">
          <ac:chgData name="Jeffrey M. Colon" userId="615143b1-cdee-493d-9a9d-1565ce8666d9" providerId="ADAL" clId="{B2AC407E-9ACB-464C-A56B-9187644A67D2}" dt="2025-01-20T12:45:23.234" v="2323"/>
          <ac:spMkLst>
            <pc:docMk/>
            <pc:sldMk cId="3561501512" sldId="271"/>
            <ac:spMk id="2" creationId="{0ECFA29A-9934-4CC7-E801-5F382F016427}"/>
          </ac:spMkLst>
        </pc:spChg>
        <pc:spChg chg="mod">
          <ac:chgData name="Jeffrey M. Colon" userId="615143b1-cdee-493d-9a9d-1565ce8666d9" providerId="ADAL" clId="{B2AC407E-9ACB-464C-A56B-9187644A67D2}" dt="2025-01-20T12:47:40.239" v="2358" actId="20577"/>
          <ac:spMkLst>
            <pc:docMk/>
            <pc:sldMk cId="3561501512" sldId="271"/>
            <ac:spMk id="3" creationId="{79137A24-0D1B-798E-3116-BFA762320529}"/>
          </ac:spMkLst>
        </pc:spChg>
        <pc:picChg chg="add mod">
          <ac:chgData name="Jeffrey M. Colon" userId="615143b1-cdee-493d-9a9d-1565ce8666d9" providerId="ADAL" clId="{B2AC407E-9ACB-464C-A56B-9187644A67D2}" dt="2025-01-20T12:56:50.223" v="2391" actId="14100"/>
          <ac:picMkLst>
            <pc:docMk/>
            <pc:sldMk cId="3561501512" sldId="271"/>
            <ac:picMk id="7" creationId="{E0FF12F0-8344-96A4-3A4D-43A955B0CE34}"/>
          </ac:picMkLst>
        </pc:picChg>
        <pc:picChg chg="add mod">
          <ac:chgData name="Jeffrey M. Colon" userId="615143b1-cdee-493d-9a9d-1565ce8666d9" providerId="ADAL" clId="{B2AC407E-9ACB-464C-A56B-9187644A67D2}" dt="2025-01-20T12:56:45.473" v="2390" actId="14100"/>
          <ac:picMkLst>
            <pc:docMk/>
            <pc:sldMk cId="3561501512" sldId="271"/>
            <ac:picMk id="9" creationId="{5D95EEEA-3A2C-88A3-806E-8B8B5A955985}"/>
          </ac:picMkLst>
        </pc:picChg>
        <pc:picChg chg="add mod">
          <ac:chgData name="Jeffrey M. Colon" userId="615143b1-cdee-493d-9a9d-1565ce8666d9" providerId="ADAL" clId="{B2AC407E-9ACB-464C-A56B-9187644A67D2}" dt="2025-01-20T12:56:55.255" v="2393" actId="14100"/>
          <ac:picMkLst>
            <pc:docMk/>
            <pc:sldMk cId="3561501512" sldId="271"/>
            <ac:picMk id="11" creationId="{47E8AB85-DA50-C6FF-157A-A1D231056A22}"/>
          </ac:picMkLst>
        </pc:picChg>
      </pc:sldChg>
      <pc:sldChg chg="addSp delSp modSp new mod">
        <pc:chgData name="Jeffrey M. Colon" userId="615143b1-cdee-493d-9a9d-1565ce8666d9" providerId="ADAL" clId="{B2AC407E-9ACB-464C-A56B-9187644A67D2}" dt="2025-01-20T13:10:58.731" v="2412" actId="14100"/>
        <pc:sldMkLst>
          <pc:docMk/>
          <pc:sldMk cId="2220328920" sldId="272"/>
        </pc:sldMkLst>
        <pc:spChg chg="del">
          <ac:chgData name="Jeffrey M. Colon" userId="615143b1-cdee-493d-9a9d-1565ce8666d9" providerId="ADAL" clId="{B2AC407E-9ACB-464C-A56B-9187644A67D2}" dt="2025-01-20T13:10:51.620" v="2408"/>
          <ac:spMkLst>
            <pc:docMk/>
            <pc:sldMk cId="2220328920" sldId="272"/>
            <ac:spMk id="2" creationId="{31E56B48-10AA-93B0-5F2D-C6A6886F4AF8}"/>
          </ac:spMkLst>
        </pc:spChg>
        <pc:spChg chg="mod">
          <ac:chgData name="Jeffrey M. Colon" userId="615143b1-cdee-493d-9a9d-1565ce8666d9" providerId="ADAL" clId="{B2AC407E-9ACB-464C-A56B-9187644A67D2}" dt="2025-01-20T13:10:17.389" v="2407" actId="20577"/>
          <ac:spMkLst>
            <pc:docMk/>
            <pc:sldMk cId="2220328920" sldId="272"/>
            <ac:spMk id="3" creationId="{B631E258-C6D0-8986-1023-CE313FAE1C08}"/>
          </ac:spMkLst>
        </pc:spChg>
        <pc:picChg chg="add mod">
          <ac:chgData name="Jeffrey M. Colon" userId="615143b1-cdee-493d-9a9d-1565ce8666d9" providerId="ADAL" clId="{B2AC407E-9ACB-464C-A56B-9187644A67D2}" dt="2025-01-20T13:10:58.731" v="2412" actId="14100"/>
          <ac:picMkLst>
            <pc:docMk/>
            <pc:sldMk cId="2220328920" sldId="272"/>
            <ac:picMk id="7" creationId="{10F6639A-11B7-50A4-C107-79A3E43B7807}"/>
          </ac:picMkLst>
        </pc:picChg>
      </pc:sldChg>
      <pc:sldMasterChg chg="modSp mod modSldLayout">
        <pc:chgData name="Jeffrey M. Colon" userId="615143b1-cdee-493d-9a9d-1565ce8666d9" providerId="ADAL" clId="{B2AC407E-9ACB-464C-A56B-9187644A67D2}" dt="2025-01-19T18:14:56.532" v="1970" actId="403"/>
        <pc:sldMasterMkLst>
          <pc:docMk/>
          <pc:sldMasterMk cId="1537555728" sldId="2147483660"/>
        </pc:sldMasterMkLst>
        <pc:spChg chg="mod">
          <ac:chgData name="Jeffrey M. Colon" userId="615143b1-cdee-493d-9a9d-1565ce8666d9" providerId="ADAL" clId="{B2AC407E-9ACB-464C-A56B-9187644A67D2}" dt="2025-01-19T12:39:29.780" v="20" actId="6549"/>
          <ac:spMkLst>
            <pc:docMk/>
            <pc:sldMasterMk cId="1537555728" sldId="2147483660"/>
            <ac:spMk id="9" creationId="{00000000-0000-0000-0000-000000000000}"/>
          </ac:spMkLst>
        </pc:spChg>
        <pc:spChg chg="mod">
          <ac:chgData name="Jeffrey M. Colon" userId="615143b1-cdee-493d-9a9d-1565ce8666d9" providerId="ADAL" clId="{B2AC407E-9ACB-464C-A56B-9187644A67D2}" dt="2025-01-19T12:39:35.280" v="32" actId="20577"/>
          <ac:spMkLst>
            <pc:docMk/>
            <pc:sldMasterMk cId="1537555728" sldId="2147483660"/>
            <ac:spMk id="13" creationId="{00000000-0000-0000-0000-000000000000}"/>
          </ac:spMkLst>
        </pc:spChg>
        <pc:sldLayoutChg chg="modSp mod">
          <pc:chgData name="Jeffrey M. Colon" userId="615143b1-cdee-493d-9a9d-1565ce8666d9" providerId="ADAL" clId="{B2AC407E-9ACB-464C-A56B-9187644A67D2}" dt="2025-01-19T12:39:45.405" v="44" actId="20577"/>
          <pc:sldLayoutMkLst>
            <pc:docMk/>
            <pc:sldMasterMk cId="1537555728" sldId="2147483660"/>
            <pc:sldLayoutMk cId="3751594716" sldId="2147483661"/>
          </pc:sldLayoutMkLst>
          <pc:spChg chg="mod">
            <ac:chgData name="Jeffrey M. Colon" userId="615143b1-cdee-493d-9a9d-1565ce8666d9" providerId="ADAL" clId="{B2AC407E-9ACB-464C-A56B-9187644A67D2}" dt="2025-01-19T12:39:45.405" v="44" actId="20577"/>
            <ac:spMkLst>
              <pc:docMk/>
              <pc:sldMasterMk cId="1537555728" sldId="2147483660"/>
              <pc:sldLayoutMk cId="3751594716" sldId="2147483661"/>
              <ac:spMk id="4" creationId="{00000000-0000-0000-0000-000000000000}"/>
            </ac:spMkLst>
          </pc:spChg>
        </pc:sldLayoutChg>
        <pc:sldLayoutChg chg="modSp mod">
          <pc:chgData name="Jeffrey M. Colon" userId="615143b1-cdee-493d-9a9d-1565ce8666d9" providerId="ADAL" clId="{B2AC407E-9ACB-464C-A56B-9187644A67D2}" dt="2025-01-19T18:14:56.532" v="1970" actId="403"/>
          <pc:sldLayoutMkLst>
            <pc:docMk/>
            <pc:sldMasterMk cId="1537555728" sldId="2147483660"/>
            <pc:sldLayoutMk cId="2316592316" sldId="2147483662"/>
          </pc:sldLayoutMkLst>
          <pc:spChg chg="mod">
            <ac:chgData name="Jeffrey M. Colon" userId="615143b1-cdee-493d-9a9d-1565ce8666d9" providerId="ADAL" clId="{B2AC407E-9ACB-464C-A56B-9187644A67D2}" dt="2025-01-19T18:14:56.532" v="1970" actId="403"/>
            <ac:spMkLst>
              <pc:docMk/>
              <pc:sldMasterMk cId="1537555728" sldId="2147483660"/>
              <pc:sldLayoutMk cId="2316592316" sldId="2147483662"/>
              <ac:spMk id="4" creationId="{00000000-0000-0000-0000-000000000000}"/>
            </ac:spMkLst>
          </pc:spChg>
          <pc:spChg chg="mod">
            <ac:chgData name="Jeffrey M. Colon" userId="615143b1-cdee-493d-9a9d-1565ce8666d9" providerId="ADAL" clId="{B2AC407E-9ACB-464C-A56B-9187644A67D2}" dt="2025-01-19T12:39:53.553" v="58" actId="20577"/>
            <ac:spMkLst>
              <pc:docMk/>
              <pc:sldMasterMk cId="1537555728" sldId="2147483660"/>
              <pc:sldLayoutMk cId="2316592316" sldId="2147483662"/>
              <ac:spMk id="6" creationId="{00000000-0000-0000-0000-000000000000}"/>
            </ac:spMkLst>
          </pc:spChg>
          <pc:spChg chg="mod">
            <ac:chgData name="Jeffrey M. Colon" userId="615143b1-cdee-493d-9a9d-1565ce8666d9" providerId="ADAL" clId="{B2AC407E-9ACB-464C-A56B-9187644A67D2}" dt="2025-01-19T18:14:50.697" v="1968" actId="403"/>
            <ac:spMkLst>
              <pc:docMk/>
              <pc:sldMasterMk cId="1537555728" sldId="2147483660"/>
              <pc:sldLayoutMk cId="2316592316" sldId="2147483662"/>
              <ac:spMk id="7"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11"/>
          <p:cNvSpPr txBox="1">
            <a:spLocks noChangeArrowheads="1"/>
          </p:cNvSpPr>
          <p:nvPr userDrawn="1"/>
        </p:nvSpPr>
        <p:spPr bwMode="auto">
          <a:xfrm>
            <a:off x="0" y="914400"/>
            <a:ext cx="12192000" cy="300082"/>
          </a:xfrm>
          <a:prstGeom prst="rect">
            <a:avLst/>
          </a:prstGeom>
          <a:solidFill>
            <a:schemeClr val="bg1"/>
          </a:solidFill>
          <a:ln w="9525">
            <a:solidFill>
              <a:schemeClr val="bg1">
                <a:alpha val="0"/>
              </a:schemeClr>
            </a:solidFill>
            <a:miter lim="800000"/>
            <a:headEnd/>
            <a:tailEnd/>
          </a:ln>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endParaRPr lang="en-US" sz="1350">
              <a:latin typeface="Arial" charset="0"/>
              <a:ea typeface="+mn-ea"/>
            </a:endParaRPr>
          </a:p>
        </p:txBody>
      </p:sp>
      <p:sp>
        <p:nvSpPr>
          <p:cNvPr id="3" name="Slide Number Placeholder 9"/>
          <p:cNvSpPr>
            <a:spLocks noGrp="1"/>
          </p:cNvSpPr>
          <p:nvPr>
            <p:ph type="sldNum" sz="quarter" idx="10"/>
          </p:nvPr>
        </p:nvSpPr>
        <p:spPr/>
        <p:txBody>
          <a:bodyPr/>
          <a:lstStyle>
            <a:lvl1pPr algn="r">
              <a:defRPr/>
            </a:lvl1pPr>
          </a:lstStyle>
          <a:p>
            <a:fld id="{22D706CB-156B-8643-9A07-D8448DABBCBD}" type="slidenum">
              <a:rPr lang="en-US" altLang="en-US" smtClean="0"/>
              <a:pPr/>
              <a:t>‹#›</a:t>
            </a:fld>
            <a:endParaRPr lang="en-US" altLang="en-US" dirty="0"/>
          </a:p>
        </p:txBody>
      </p:sp>
      <p:sp>
        <p:nvSpPr>
          <p:cNvPr id="4" name="Footer Placeholder 3"/>
          <p:cNvSpPr>
            <a:spLocks noGrp="1"/>
          </p:cNvSpPr>
          <p:nvPr>
            <p:ph type="ftr" sz="quarter" idx="11"/>
          </p:nvPr>
        </p:nvSpPr>
        <p:spPr>
          <a:xfrm>
            <a:off x="4165600" y="6474735"/>
            <a:ext cx="3860800" cy="288925"/>
          </a:xfrm>
        </p:spPr>
        <p:txBody>
          <a:bodyPr/>
          <a:lstStyle>
            <a:lvl1pPr>
              <a:defRPr smtClean="0"/>
            </a:lvl1pPr>
          </a:lstStyle>
          <a:p>
            <a:pPr>
              <a:defRPr/>
            </a:pPr>
            <a:r>
              <a:rPr lang="en-US" dirty="0"/>
              <a:t>Compensation</a:t>
            </a:r>
          </a:p>
        </p:txBody>
      </p:sp>
      <p:sp>
        <p:nvSpPr>
          <p:cNvPr id="5" name="TextBox 4">
            <a:extLst>
              <a:ext uri="{FF2B5EF4-FFF2-40B4-BE49-F238E27FC236}">
                <a16:creationId xmlns:a16="http://schemas.microsoft.com/office/drawing/2014/main" id="{75D09194-847F-BEB4-1ACD-8BF1425C0667}"/>
              </a:ext>
            </a:extLst>
          </p:cNvPr>
          <p:cNvSpPr txBox="1"/>
          <p:nvPr userDrawn="1"/>
        </p:nvSpPr>
        <p:spPr>
          <a:xfrm>
            <a:off x="574907" y="6631259"/>
            <a:ext cx="184731" cy="369332"/>
          </a:xfrm>
          <a:prstGeom prst="rect">
            <a:avLst/>
          </a:prstGeom>
          <a:noFill/>
        </p:spPr>
        <p:txBody>
          <a:bodyPr wrap="none" rtlCol="0">
            <a:spAutoFit/>
          </a:bodyPr>
          <a:lstStyle/>
          <a:p>
            <a:endParaRPr lang="en-US" sz="1800" dirty="0"/>
          </a:p>
        </p:txBody>
      </p:sp>
    </p:spTree>
    <p:extLst>
      <p:ext uri="{BB962C8B-B14F-4D97-AF65-F5344CB8AC3E}">
        <p14:creationId xmlns:p14="http://schemas.microsoft.com/office/powerpoint/2010/main" val="375159471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Top Arrow to Two Bottom">
    <p:spTree>
      <p:nvGrpSpPr>
        <p:cNvPr id="1" name=""/>
        <p:cNvGrpSpPr/>
        <p:nvPr/>
      </p:nvGrpSpPr>
      <p:grpSpPr>
        <a:xfrm>
          <a:off x="0" y="0"/>
          <a:ext cx="0" cy="0"/>
          <a:chOff x="0" y="0"/>
          <a:chExt cx="0" cy="0"/>
        </a:xfrm>
      </p:grpSpPr>
      <p:sp>
        <p:nvSpPr>
          <p:cNvPr id="10" name="Right Arrow 9"/>
          <p:cNvSpPr/>
          <p:nvPr userDrawn="1"/>
        </p:nvSpPr>
        <p:spPr bwMode="auto">
          <a:xfrm rot="5400000">
            <a:off x="5768941" y="3106217"/>
            <a:ext cx="654118" cy="1363059"/>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11" name="Content Placeholder 10"/>
          <p:cNvSpPr>
            <a:spLocks noGrp="1"/>
          </p:cNvSpPr>
          <p:nvPr>
            <p:ph sz="quarter" idx="16"/>
          </p:nvPr>
        </p:nvSpPr>
        <p:spPr>
          <a:xfrm>
            <a:off x="609600" y="4479952"/>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17"/>
          </p:nvPr>
        </p:nvSpPr>
        <p:spPr>
          <a:xfrm>
            <a:off x="6400800" y="4479952"/>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18"/>
          </p:nvPr>
        </p:nvSpPr>
        <p:spPr>
          <a:xfrm>
            <a:off x="609600" y="1807534"/>
            <a:ext cx="10972800" cy="1645920"/>
          </a:xfrm>
          <a:prstGeom prst="rect">
            <a:avLst/>
          </a:prstGeom>
          <a:solidFill>
            <a:srgbClr val="FFFFFF"/>
          </a:solidFill>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idx="13"/>
          </p:nvPr>
        </p:nvSpPr>
        <p:spPr>
          <a:xfrm>
            <a:off x="609600" y="1417320"/>
            <a:ext cx="109728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09600" y="4114800"/>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Text Placeholder 2"/>
          <p:cNvSpPr>
            <a:spLocks noGrp="1"/>
          </p:cNvSpPr>
          <p:nvPr>
            <p:ph type="body" idx="20"/>
          </p:nvPr>
        </p:nvSpPr>
        <p:spPr>
          <a:xfrm>
            <a:off x="6400800" y="4114800"/>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21"/>
          </p:nvPr>
        </p:nvSpPr>
        <p:spPr/>
        <p:txBody>
          <a:bodyPr/>
          <a:lstStyle>
            <a:lvl1pPr>
              <a:defRPr/>
            </a:lvl1pPr>
          </a:lstStyle>
          <a:p>
            <a:fld id="{7C6F7C23-5FF9-2A4B-BF08-C1294322DB52}" type="slidenum">
              <a:rPr lang="en-US" altLang="en-US"/>
              <a:pPr/>
              <a:t>‹#›</a:t>
            </a:fld>
            <a:endParaRPr lang="en-US" altLang="en-US"/>
          </a:p>
        </p:txBody>
      </p:sp>
      <p:sp>
        <p:nvSpPr>
          <p:cNvPr id="16" name="Footer Placeholder 15"/>
          <p:cNvSpPr>
            <a:spLocks noGrp="1"/>
          </p:cNvSpPr>
          <p:nvPr>
            <p:ph type="ftr" sz="quarter" idx="22"/>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813638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Top Arrow to One Bottom">
    <p:spTree>
      <p:nvGrpSpPr>
        <p:cNvPr id="1" name=""/>
        <p:cNvGrpSpPr/>
        <p:nvPr/>
      </p:nvGrpSpPr>
      <p:grpSpPr>
        <a:xfrm>
          <a:off x="0" y="0"/>
          <a:ext cx="0" cy="0"/>
          <a:chOff x="0" y="0"/>
          <a:chExt cx="0" cy="0"/>
        </a:xfrm>
      </p:grpSpPr>
      <p:sp>
        <p:nvSpPr>
          <p:cNvPr id="10" name="Right Arrow 9"/>
          <p:cNvSpPr/>
          <p:nvPr userDrawn="1"/>
        </p:nvSpPr>
        <p:spPr bwMode="auto">
          <a:xfrm rot="5400000">
            <a:off x="5768941" y="3106217"/>
            <a:ext cx="654118" cy="1363059"/>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11" name="Content Placeholder 10"/>
          <p:cNvSpPr>
            <a:spLocks noGrp="1"/>
          </p:cNvSpPr>
          <p:nvPr>
            <p:ph sz="quarter" idx="16"/>
          </p:nvPr>
        </p:nvSpPr>
        <p:spPr>
          <a:xfrm>
            <a:off x="609600" y="1783080"/>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17"/>
          </p:nvPr>
        </p:nvSpPr>
        <p:spPr>
          <a:xfrm>
            <a:off x="6400800" y="1783080"/>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18"/>
          </p:nvPr>
        </p:nvSpPr>
        <p:spPr>
          <a:xfrm>
            <a:off x="609600" y="4505014"/>
            <a:ext cx="10972800" cy="1645920"/>
          </a:xfrm>
          <a:prstGeom prst="rect">
            <a:avLst/>
          </a:prstGeom>
          <a:solidFill>
            <a:srgbClr val="FFFFFF"/>
          </a:solidFill>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idx="13"/>
          </p:nvPr>
        </p:nvSpPr>
        <p:spPr>
          <a:xfrm>
            <a:off x="609600" y="4114800"/>
            <a:ext cx="109728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09600" y="1417928"/>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Text Placeholder 2"/>
          <p:cNvSpPr>
            <a:spLocks noGrp="1"/>
          </p:cNvSpPr>
          <p:nvPr>
            <p:ph type="body" idx="20"/>
          </p:nvPr>
        </p:nvSpPr>
        <p:spPr>
          <a:xfrm>
            <a:off x="6400800" y="1417928"/>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21"/>
          </p:nvPr>
        </p:nvSpPr>
        <p:spPr/>
        <p:txBody>
          <a:bodyPr/>
          <a:lstStyle>
            <a:lvl1pPr>
              <a:defRPr/>
            </a:lvl1pPr>
          </a:lstStyle>
          <a:p>
            <a:fld id="{06494A95-A7E5-E34F-8DB1-F10A4839B0B9}" type="slidenum">
              <a:rPr lang="en-US" altLang="en-US"/>
              <a:pPr/>
              <a:t>‹#›</a:t>
            </a:fld>
            <a:endParaRPr lang="en-US" altLang="en-US"/>
          </a:p>
        </p:txBody>
      </p:sp>
      <p:sp>
        <p:nvSpPr>
          <p:cNvPr id="16" name="Footer Placeholder 15"/>
          <p:cNvSpPr>
            <a:spLocks noGrp="1"/>
          </p:cNvSpPr>
          <p:nvPr>
            <p:ph type="ftr" sz="quarter" idx="22"/>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33698621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Blocks - Six Palettes">
    <p:spTree>
      <p:nvGrpSpPr>
        <p:cNvPr id="1" name=""/>
        <p:cNvGrpSpPr/>
        <p:nvPr/>
      </p:nvGrpSpPr>
      <p:grpSpPr>
        <a:xfrm>
          <a:off x="0" y="0"/>
          <a:ext cx="0" cy="0"/>
          <a:chOff x="0" y="0"/>
          <a:chExt cx="0" cy="0"/>
        </a:xfrm>
      </p:grpSpPr>
      <p:sp>
        <p:nvSpPr>
          <p:cNvPr id="28" name="Text Placeholder 5"/>
          <p:cNvSpPr>
            <a:spLocks noGrp="1"/>
          </p:cNvSpPr>
          <p:nvPr>
            <p:ph type="body" sz="quarter" idx="30"/>
          </p:nvPr>
        </p:nvSpPr>
        <p:spPr>
          <a:xfrm>
            <a:off x="6191251" y="4627745"/>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5" name="Text Placeholder 5"/>
          <p:cNvSpPr>
            <a:spLocks noGrp="1"/>
          </p:cNvSpPr>
          <p:nvPr>
            <p:ph type="body" sz="quarter" idx="27"/>
          </p:nvPr>
        </p:nvSpPr>
        <p:spPr>
          <a:xfrm>
            <a:off x="501651" y="4627745"/>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4" name="Text Placeholder 5"/>
          <p:cNvSpPr>
            <a:spLocks noGrp="1"/>
          </p:cNvSpPr>
          <p:nvPr>
            <p:ph type="body" sz="quarter" idx="26"/>
          </p:nvPr>
        </p:nvSpPr>
        <p:spPr>
          <a:xfrm>
            <a:off x="501651" y="3015622"/>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7" name="Text Placeholder 5"/>
          <p:cNvSpPr>
            <a:spLocks noGrp="1"/>
          </p:cNvSpPr>
          <p:nvPr>
            <p:ph type="body" sz="quarter" idx="29"/>
          </p:nvPr>
        </p:nvSpPr>
        <p:spPr>
          <a:xfrm>
            <a:off x="6191251" y="3015622"/>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6" name="Text Placeholder 5"/>
          <p:cNvSpPr>
            <a:spLocks noGrp="1"/>
          </p:cNvSpPr>
          <p:nvPr>
            <p:ph type="body" sz="quarter" idx="28"/>
          </p:nvPr>
        </p:nvSpPr>
        <p:spPr>
          <a:xfrm>
            <a:off x="6191251" y="1403499"/>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3" name="Text Placeholder 5"/>
          <p:cNvSpPr>
            <a:spLocks noGrp="1"/>
          </p:cNvSpPr>
          <p:nvPr>
            <p:ph type="body" sz="quarter" idx="25"/>
          </p:nvPr>
        </p:nvSpPr>
        <p:spPr>
          <a:xfrm>
            <a:off x="501651" y="1403499"/>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1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8" name="Text Placeholder 5"/>
          <p:cNvSpPr>
            <a:spLocks noGrp="1"/>
          </p:cNvSpPr>
          <p:nvPr>
            <p:ph type="body" sz="quarter" idx="31"/>
          </p:nvPr>
        </p:nvSpPr>
        <p:spPr>
          <a:xfrm>
            <a:off x="501651" y="167640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5"/>
          <p:cNvSpPr>
            <a:spLocks noGrp="1"/>
          </p:cNvSpPr>
          <p:nvPr>
            <p:ph type="body" sz="quarter" idx="32"/>
          </p:nvPr>
        </p:nvSpPr>
        <p:spPr>
          <a:xfrm>
            <a:off x="501651" y="3302419"/>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2" name="Text Placeholder 5"/>
          <p:cNvSpPr>
            <a:spLocks noGrp="1"/>
          </p:cNvSpPr>
          <p:nvPr>
            <p:ph type="body" sz="quarter" idx="33"/>
          </p:nvPr>
        </p:nvSpPr>
        <p:spPr>
          <a:xfrm>
            <a:off x="501651" y="491499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3" name="Text Placeholder 5"/>
          <p:cNvSpPr>
            <a:spLocks noGrp="1"/>
          </p:cNvSpPr>
          <p:nvPr>
            <p:ph type="body" sz="quarter" idx="34"/>
          </p:nvPr>
        </p:nvSpPr>
        <p:spPr>
          <a:xfrm>
            <a:off x="6191251" y="167640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4" name="Text Placeholder 5"/>
          <p:cNvSpPr>
            <a:spLocks noGrp="1"/>
          </p:cNvSpPr>
          <p:nvPr>
            <p:ph type="body" sz="quarter" idx="35"/>
          </p:nvPr>
        </p:nvSpPr>
        <p:spPr>
          <a:xfrm>
            <a:off x="6191251" y="3302418"/>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5" name="Text Placeholder 5"/>
          <p:cNvSpPr>
            <a:spLocks noGrp="1"/>
          </p:cNvSpPr>
          <p:nvPr>
            <p:ph type="body" sz="quarter" idx="36"/>
          </p:nvPr>
        </p:nvSpPr>
        <p:spPr>
          <a:xfrm>
            <a:off x="6191251" y="491499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Slide Number Placeholder 9"/>
          <p:cNvSpPr>
            <a:spLocks noGrp="1"/>
          </p:cNvSpPr>
          <p:nvPr>
            <p:ph type="sldNum" sz="quarter" idx="37"/>
          </p:nvPr>
        </p:nvSpPr>
        <p:spPr/>
        <p:txBody>
          <a:bodyPr/>
          <a:lstStyle>
            <a:lvl1pPr>
              <a:defRPr/>
            </a:lvl1pPr>
          </a:lstStyle>
          <a:p>
            <a:fld id="{A23329EE-AB34-E748-89A3-8E74FFF398F3}" type="slidenum">
              <a:rPr lang="en-US" altLang="en-US"/>
              <a:pPr/>
              <a:t>‹#›</a:t>
            </a:fld>
            <a:endParaRPr lang="en-US" altLang="en-US"/>
          </a:p>
        </p:txBody>
      </p:sp>
      <p:sp>
        <p:nvSpPr>
          <p:cNvPr id="16" name="Footer Placeholder 12"/>
          <p:cNvSpPr>
            <a:spLocks noGrp="1"/>
          </p:cNvSpPr>
          <p:nvPr>
            <p:ph type="ftr" sz="quarter" idx="38"/>
          </p:nvPr>
        </p:nvSpPr>
        <p:spPr/>
        <p:txBody>
          <a:bodyPr/>
          <a:lstStyle>
            <a:lvl1pPr>
              <a:defRPr/>
            </a:lvl1pPr>
          </a:lstStyle>
          <a:p>
            <a:pPr>
              <a:defRPr/>
            </a:pPr>
            <a:r>
              <a:rPr lang="en-US"/>
              <a:t>Ethical Debates, Econ Theories, Real-World Impacts</a:t>
            </a:r>
            <a:endParaRPr lang="en-US" dirty="0"/>
          </a:p>
        </p:txBody>
      </p:sp>
    </p:spTree>
    <p:extLst>
      <p:ext uri="{BB962C8B-B14F-4D97-AF65-F5344CB8AC3E}">
        <p14:creationId xmlns:p14="http://schemas.microsoft.com/office/powerpoint/2010/main" val="33137416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Blocks - Five Palettes">
    <p:spTree>
      <p:nvGrpSpPr>
        <p:cNvPr id="1" name=""/>
        <p:cNvGrpSpPr/>
        <p:nvPr/>
      </p:nvGrpSpPr>
      <p:grpSpPr>
        <a:xfrm>
          <a:off x="0" y="0"/>
          <a:ext cx="0" cy="0"/>
          <a:chOff x="0" y="0"/>
          <a:chExt cx="0" cy="0"/>
        </a:xfrm>
      </p:grpSpPr>
      <p:sp>
        <p:nvSpPr>
          <p:cNvPr id="14" name="Text Placeholder 5"/>
          <p:cNvSpPr>
            <a:spLocks noGrp="1"/>
          </p:cNvSpPr>
          <p:nvPr>
            <p:ph type="body" sz="quarter" idx="25"/>
          </p:nvPr>
        </p:nvSpPr>
        <p:spPr>
          <a:xfrm>
            <a:off x="601565"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4" name="Text Placeholder 5"/>
          <p:cNvSpPr>
            <a:spLocks noGrp="1"/>
          </p:cNvSpPr>
          <p:nvPr>
            <p:ph type="body" sz="quarter" idx="35"/>
          </p:nvPr>
        </p:nvSpPr>
        <p:spPr>
          <a:xfrm>
            <a:off x="2844800"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5" name="Text Placeholder 5"/>
          <p:cNvSpPr>
            <a:spLocks noGrp="1"/>
          </p:cNvSpPr>
          <p:nvPr>
            <p:ph type="body" sz="quarter" idx="36"/>
          </p:nvPr>
        </p:nvSpPr>
        <p:spPr>
          <a:xfrm>
            <a:off x="5130360"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6" name="Text Placeholder 5"/>
          <p:cNvSpPr>
            <a:spLocks noGrp="1"/>
          </p:cNvSpPr>
          <p:nvPr>
            <p:ph type="body" sz="quarter" idx="37"/>
          </p:nvPr>
        </p:nvSpPr>
        <p:spPr>
          <a:xfrm>
            <a:off x="7408972"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7" name="Text Placeholder 5"/>
          <p:cNvSpPr>
            <a:spLocks noGrp="1"/>
          </p:cNvSpPr>
          <p:nvPr>
            <p:ph type="body" sz="quarter" idx="38"/>
          </p:nvPr>
        </p:nvSpPr>
        <p:spPr>
          <a:xfrm>
            <a:off x="9747251"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1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Text Placeholder 5"/>
          <p:cNvSpPr>
            <a:spLocks noGrp="1"/>
          </p:cNvSpPr>
          <p:nvPr>
            <p:ph type="body" sz="quarter" idx="39"/>
          </p:nvPr>
        </p:nvSpPr>
        <p:spPr>
          <a:xfrm>
            <a:off x="601565"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17" name="Text Placeholder 5"/>
          <p:cNvSpPr>
            <a:spLocks noGrp="1"/>
          </p:cNvSpPr>
          <p:nvPr>
            <p:ph type="body" sz="quarter" idx="40"/>
          </p:nvPr>
        </p:nvSpPr>
        <p:spPr>
          <a:xfrm>
            <a:off x="2844800"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18" name="Text Placeholder 5"/>
          <p:cNvSpPr>
            <a:spLocks noGrp="1"/>
          </p:cNvSpPr>
          <p:nvPr>
            <p:ph type="body" sz="quarter" idx="41"/>
          </p:nvPr>
        </p:nvSpPr>
        <p:spPr>
          <a:xfrm>
            <a:off x="5130360"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28" name="Text Placeholder 5"/>
          <p:cNvSpPr>
            <a:spLocks noGrp="1"/>
          </p:cNvSpPr>
          <p:nvPr>
            <p:ph type="body" sz="quarter" idx="42"/>
          </p:nvPr>
        </p:nvSpPr>
        <p:spPr>
          <a:xfrm>
            <a:off x="7408972"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29" name="Text Placeholder 5"/>
          <p:cNvSpPr>
            <a:spLocks noGrp="1"/>
          </p:cNvSpPr>
          <p:nvPr>
            <p:ph type="body" sz="quarter" idx="43"/>
          </p:nvPr>
        </p:nvSpPr>
        <p:spPr>
          <a:xfrm>
            <a:off x="9747251"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13" name="Slide Number Placeholder 9"/>
          <p:cNvSpPr>
            <a:spLocks noGrp="1"/>
          </p:cNvSpPr>
          <p:nvPr>
            <p:ph type="sldNum" sz="quarter" idx="44"/>
          </p:nvPr>
        </p:nvSpPr>
        <p:spPr/>
        <p:txBody>
          <a:bodyPr/>
          <a:lstStyle>
            <a:lvl1pPr>
              <a:defRPr/>
            </a:lvl1pPr>
          </a:lstStyle>
          <a:p>
            <a:fld id="{1EB3DA79-8920-3645-A529-9AD16B41E65B}" type="slidenum">
              <a:rPr lang="en-US" altLang="en-US"/>
              <a:pPr/>
              <a:t>‹#›</a:t>
            </a:fld>
            <a:endParaRPr lang="en-US" altLang="en-US"/>
          </a:p>
        </p:txBody>
      </p:sp>
      <p:sp>
        <p:nvSpPr>
          <p:cNvPr id="19" name="Footer Placeholder 12"/>
          <p:cNvSpPr>
            <a:spLocks noGrp="1"/>
          </p:cNvSpPr>
          <p:nvPr>
            <p:ph type="ftr" sz="quarter" idx="45"/>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5750254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ajor Points">
    <p:spTree>
      <p:nvGrpSpPr>
        <p:cNvPr id="1" name=""/>
        <p:cNvGrpSpPr/>
        <p:nvPr/>
      </p:nvGrpSpPr>
      <p:grpSpPr>
        <a:xfrm>
          <a:off x="0" y="0"/>
          <a:ext cx="0" cy="0"/>
          <a:chOff x="0" y="0"/>
          <a:chExt cx="0" cy="0"/>
        </a:xfrm>
      </p:grpSpPr>
      <p:sp>
        <p:nvSpPr>
          <p:cNvPr id="8" name="Text Placeholder 7"/>
          <p:cNvSpPr>
            <a:spLocks noGrp="1"/>
          </p:cNvSpPr>
          <p:nvPr>
            <p:ph type="body" sz="quarter" idx="19"/>
          </p:nvPr>
        </p:nvSpPr>
        <p:spPr>
          <a:xfrm>
            <a:off x="609600" y="1417320"/>
            <a:ext cx="2243328" cy="1508760"/>
          </a:xfrm>
          <a:prstGeom prst="rect">
            <a:avLst/>
          </a:prstGeom>
          <a:solidFill>
            <a:srgbClr val="B01C2E"/>
          </a:solidFill>
          <a:ln>
            <a:solidFill>
              <a:srgbClr val="B01C2E"/>
            </a:solidFill>
          </a:ln>
        </p:spPr>
        <p:txBody>
          <a:bodyPr anchor="ctr"/>
          <a:lstStyle>
            <a:lvl1pPr>
              <a:buNone/>
              <a:defRPr sz="900" b="1" baseline="0">
                <a:solidFill>
                  <a:schemeClr val="bg1"/>
                </a:solidFill>
              </a:defRPr>
            </a:lvl1pPr>
          </a:lstStyle>
          <a:p>
            <a:pPr lvl="0"/>
            <a:r>
              <a:rPr lang="en-US"/>
              <a:t>Click to edit Master text styles</a:t>
            </a:r>
          </a:p>
        </p:txBody>
      </p:sp>
      <p:sp>
        <p:nvSpPr>
          <p:cNvPr id="13" name="Text Placeholder 7"/>
          <p:cNvSpPr>
            <a:spLocks noGrp="1"/>
          </p:cNvSpPr>
          <p:nvPr>
            <p:ph type="body" sz="quarter" idx="21"/>
          </p:nvPr>
        </p:nvSpPr>
        <p:spPr>
          <a:xfrm>
            <a:off x="609600" y="3065544"/>
            <a:ext cx="2243328" cy="1508760"/>
          </a:xfrm>
          <a:prstGeom prst="rect">
            <a:avLst/>
          </a:prstGeom>
          <a:solidFill>
            <a:srgbClr val="B01C2E"/>
          </a:solidFill>
          <a:ln>
            <a:solidFill>
              <a:srgbClr val="B01C2E"/>
            </a:solidFill>
          </a:ln>
        </p:spPr>
        <p:txBody>
          <a:bodyPr anchor="ctr"/>
          <a:lstStyle>
            <a:lvl1pPr>
              <a:buNone/>
              <a:defRPr sz="900" b="1" baseline="0">
                <a:solidFill>
                  <a:schemeClr val="bg1"/>
                </a:solidFill>
              </a:defRPr>
            </a:lvl1pPr>
          </a:lstStyle>
          <a:p>
            <a:pPr lvl="0"/>
            <a:r>
              <a:rPr lang="en-US"/>
              <a:t>Click to edit Master text styles</a:t>
            </a:r>
          </a:p>
        </p:txBody>
      </p:sp>
      <p:sp>
        <p:nvSpPr>
          <p:cNvPr id="17" name="Text Placeholder 7"/>
          <p:cNvSpPr>
            <a:spLocks noGrp="1"/>
          </p:cNvSpPr>
          <p:nvPr>
            <p:ph type="body" sz="quarter" idx="23"/>
          </p:nvPr>
        </p:nvSpPr>
        <p:spPr>
          <a:xfrm>
            <a:off x="609600" y="4713767"/>
            <a:ext cx="2243328" cy="1508760"/>
          </a:xfrm>
          <a:prstGeom prst="rect">
            <a:avLst/>
          </a:prstGeom>
          <a:solidFill>
            <a:srgbClr val="B01C2E"/>
          </a:solidFill>
          <a:ln>
            <a:solidFill>
              <a:srgbClr val="B01C2E"/>
            </a:solidFill>
          </a:ln>
        </p:spPr>
        <p:txBody>
          <a:bodyPr anchor="ctr"/>
          <a:lstStyle>
            <a:lvl1pPr>
              <a:buNone/>
              <a:defRPr sz="900" b="1" baseline="0">
                <a:solidFill>
                  <a:schemeClr val="bg1"/>
                </a:solidFill>
              </a:defRPr>
            </a:lvl1pPr>
          </a:lstStyle>
          <a:p>
            <a:pPr lvl="0"/>
            <a:r>
              <a:rPr lang="en-US"/>
              <a:t>Click to edit Master text styles</a:t>
            </a:r>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Text Placeholder 5"/>
          <p:cNvSpPr>
            <a:spLocks noGrp="1"/>
          </p:cNvSpPr>
          <p:nvPr>
            <p:ph type="body" sz="quarter" idx="31"/>
          </p:nvPr>
        </p:nvSpPr>
        <p:spPr>
          <a:xfrm>
            <a:off x="2844800" y="1417320"/>
            <a:ext cx="8741664" cy="1508760"/>
          </a:xfrm>
          <a:prstGeom prst="rect">
            <a:avLst/>
          </a:prstGeom>
          <a:solidFill>
            <a:srgbClr val="FFFFFF"/>
          </a:solidFill>
          <a:ln>
            <a:solidFill>
              <a:srgbClr val="C0C0C0"/>
            </a:solidFill>
          </a:ln>
        </p:spPr>
        <p:txBody>
          <a:bodyPr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5"/>
          <p:cNvSpPr>
            <a:spLocks noGrp="1"/>
          </p:cNvSpPr>
          <p:nvPr>
            <p:ph type="body" sz="quarter" idx="32"/>
          </p:nvPr>
        </p:nvSpPr>
        <p:spPr>
          <a:xfrm>
            <a:off x="2844800" y="3065543"/>
            <a:ext cx="8741664" cy="1508760"/>
          </a:xfrm>
          <a:prstGeom prst="rect">
            <a:avLst/>
          </a:prstGeom>
          <a:solidFill>
            <a:srgbClr val="FFFFFF"/>
          </a:solidFill>
          <a:ln>
            <a:solidFill>
              <a:srgbClr val="C0C0C0"/>
            </a:solidFill>
          </a:ln>
        </p:spPr>
        <p:txBody>
          <a:bodyPr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5"/>
          <p:cNvSpPr>
            <a:spLocks noGrp="1"/>
          </p:cNvSpPr>
          <p:nvPr>
            <p:ph type="body" sz="quarter" idx="33"/>
          </p:nvPr>
        </p:nvSpPr>
        <p:spPr>
          <a:xfrm>
            <a:off x="2844800" y="4713767"/>
            <a:ext cx="8741664" cy="1508760"/>
          </a:xfrm>
          <a:prstGeom prst="rect">
            <a:avLst/>
          </a:prstGeom>
          <a:solidFill>
            <a:srgbClr val="FFFFFF"/>
          </a:solidFill>
          <a:ln>
            <a:solidFill>
              <a:srgbClr val="C0C0C0"/>
            </a:solidFill>
          </a:ln>
        </p:spPr>
        <p:txBody>
          <a:bodyPr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9"/>
          <p:cNvSpPr>
            <a:spLocks noGrp="1"/>
          </p:cNvSpPr>
          <p:nvPr>
            <p:ph type="sldNum" sz="quarter" idx="34"/>
          </p:nvPr>
        </p:nvSpPr>
        <p:spPr/>
        <p:txBody>
          <a:bodyPr/>
          <a:lstStyle>
            <a:lvl1pPr>
              <a:defRPr/>
            </a:lvl1pPr>
          </a:lstStyle>
          <a:p>
            <a:fld id="{055F7767-1EA1-1B4C-AF44-6A3FCE365276}" type="slidenum">
              <a:rPr lang="en-US" altLang="en-US"/>
              <a:pPr/>
              <a:t>‹#›</a:t>
            </a:fld>
            <a:endParaRPr lang="en-US" altLang="en-US"/>
          </a:p>
        </p:txBody>
      </p:sp>
      <p:sp>
        <p:nvSpPr>
          <p:cNvPr id="11" name="Footer Placeholder 12"/>
          <p:cNvSpPr>
            <a:spLocks noGrp="1"/>
          </p:cNvSpPr>
          <p:nvPr>
            <p:ph type="ftr" sz="quarter" idx="35"/>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0957589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evrons">
    <p:spTree>
      <p:nvGrpSpPr>
        <p:cNvPr id="1" name=""/>
        <p:cNvGrpSpPr/>
        <p:nvPr/>
      </p:nvGrpSpPr>
      <p:grpSpPr>
        <a:xfrm>
          <a:off x="0" y="0"/>
          <a:ext cx="0" cy="0"/>
          <a:chOff x="0" y="0"/>
          <a:chExt cx="0" cy="0"/>
        </a:xfrm>
      </p:grpSpPr>
      <p:sp>
        <p:nvSpPr>
          <p:cNvPr id="35" name="Text Placeholder 2"/>
          <p:cNvSpPr>
            <a:spLocks noGrp="1"/>
          </p:cNvSpPr>
          <p:nvPr>
            <p:ph type="body" sz="quarter" idx="12"/>
          </p:nvPr>
        </p:nvSpPr>
        <p:spPr>
          <a:xfrm>
            <a:off x="563035" y="1397000"/>
            <a:ext cx="2317751" cy="1155700"/>
          </a:xfrm>
          <a:prstGeom prst="homePlate">
            <a:avLst>
              <a:gd name="adj" fmla="val 19565"/>
            </a:avLst>
          </a:prstGeom>
          <a:solidFill>
            <a:srgbClr val="D7D7D7"/>
          </a:solidFill>
        </p:spPr>
        <p:txBody>
          <a:bodyPr anchor="ctr"/>
          <a:lstStyle>
            <a:lvl1pPr>
              <a:buNone/>
              <a:defRPr sz="900"/>
            </a:lvl1pPr>
          </a:lstStyle>
          <a:p>
            <a:pPr lvl="0"/>
            <a:r>
              <a:rPr lang="en-US"/>
              <a:t>Click to edit Master text styles</a:t>
            </a:r>
          </a:p>
        </p:txBody>
      </p:sp>
      <p:sp>
        <p:nvSpPr>
          <p:cNvPr id="36" name="Text Placeholder 3"/>
          <p:cNvSpPr>
            <a:spLocks noGrp="1"/>
          </p:cNvSpPr>
          <p:nvPr>
            <p:ph type="body" sz="quarter" idx="13"/>
          </p:nvPr>
        </p:nvSpPr>
        <p:spPr>
          <a:xfrm>
            <a:off x="2747436" y="1397000"/>
            <a:ext cx="2315633"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37" name="Text Placeholder 4"/>
          <p:cNvSpPr>
            <a:spLocks noGrp="1"/>
          </p:cNvSpPr>
          <p:nvPr>
            <p:ph type="body" sz="quarter" idx="15"/>
          </p:nvPr>
        </p:nvSpPr>
        <p:spPr>
          <a:xfrm>
            <a:off x="7114120" y="1397000"/>
            <a:ext cx="2317749"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38" name="Text Placeholder 5"/>
          <p:cNvSpPr>
            <a:spLocks noGrp="1"/>
          </p:cNvSpPr>
          <p:nvPr>
            <p:ph type="body" sz="quarter" idx="16"/>
          </p:nvPr>
        </p:nvSpPr>
        <p:spPr>
          <a:xfrm>
            <a:off x="4931836" y="1397000"/>
            <a:ext cx="2315633" cy="1155700"/>
          </a:xfrm>
          <a:prstGeom prst="chevron">
            <a:avLst>
              <a:gd name="adj" fmla="val 18687"/>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39" name="Text Placeholder 6"/>
          <p:cNvSpPr>
            <a:spLocks noGrp="1"/>
          </p:cNvSpPr>
          <p:nvPr>
            <p:ph type="body" sz="quarter" idx="17"/>
          </p:nvPr>
        </p:nvSpPr>
        <p:spPr>
          <a:xfrm>
            <a:off x="9298522" y="1397000"/>
            <a:ext cx="2315633"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0" name="Text Placeholder 7"/>
          <p:cNvSpPr>
            <a:spLocks noGrp="1"/>
          </p:cNvSpPr>
          <p:nvPr>
            <p:ph type="body" sz="quarter" idx="18"/>
          </p:nvPr>
        </p:nvSpPr>
        <p:spPr>
          <a:xfrm>
            <a:off x="563033" y="2954338"/>
            <a:ext cx="2863851" cy="1155700"/>
          </a:xfrm>
          <a:prstGeom prst="homePlate">
            <a:avLst>
              <a:gd name="adj" fmla="val 19557"/>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41" name="Text Placeholder 8"/>
          <p:cNvSpPr>
            <a:spLocks noGrp="1"/>
          </p:cNvSpPr>
          <p:nvPr>
            <p:ph type="body" sz="quarter" idx="19"/>
          </p:nvPr>
        </p:nvSpPr>
        <p:spPr>
          <a:xfrm>
            <a:off x="3291419" y="2954338"/>
            <a:ext cx="2865967"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2" name="Text Placeholder 9"/>
          <p:cNvSpPr>
            <a:spLocks noGrp="1"/>
          </p:cNvSpPr>
          <p:nvPr>
            <p:ph type="body" sz="quarter" idx="20"/>
          </p:nvPr>
        </p:nvSpPr>
        <p:spPr>
          <a:xfrm>
            <a:off x="8748187" y="2954338"/>
            <a:ext cx="2865967"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3" name="Text Placeholder 10"/>
          <p:cNvSpPr>
            <a:spLocks noGrp="1"/>
          </p:cNvSpPr>
          <p:nvPr>
            <p:ph type="body" sz="quarter" idx="21"/>
          </p:nvPr>
        </p:nvSpPr>
        <p:spPr>
          <a:xfrm>
            <a:off x="6019803" y="2954338"/>
            <a:ext cx="2865967"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4" name="Text Placeholder 11"/>
          <p:cNvSpPr>
            <a:spLocks noGrp="1"/>
          </p:cNvSpPr>
          <p:nvPr>
            <p:ph type="body" sz="quarter" idx="22"/>
          </p:nvPr>
        </p:nvSpPr>
        <p:spPr>
          <a:xfrm>
            <a:off x="575735" y="4497388"/>
            <a:ext cx="3754967" cy="1154112"/>
          </a:xfrm>
          <a:prstGeom prst="homePlate">
            <a:avLst>
              <a:gd name="adj" fmla="val 19565"/>
            </a:avLst>
          </a:prstGeom>
          <a:solidFill>
            <a:srgbClr val="D7D7D7"/>
          </a:solidFill>
        </p:spPr>
        <p:txBody>
          <a:bodyPr anchor="ctr"/>
          <a:lstStyle>
            <a:lvl1pPr>
              <a:buNone/>
              <a:defRPr sz="900"/>
            </a:lvl1pPr>
          </a:lstStyle>
          <a:p>
            <a:pPr lvl="0"/>
            <a:r>
              <a:rPr lang="en-US"/>
              <a:t>Click to edit Master text styles</a:t>
            </a:r>
          </a:p>
        </p:txBody>
      </p:sp>
      <p:sp>
        <p:nvSpPr>
          <p:cNvPr id="45" name="Text Placeholder 12"/>
          <p:cNvSpPr>
            <a:spLocks noGrp="1"/>
          </p:cNvSpPr>
          <p:nvPr>
            <p:ph type="body" sz="quarter" idx="23"/>
          </p:nvPr>
        </p:nvSpPr>
        <p:spPr>
          <a:xfrm>
            <a:off x="4226986" y="4497388"/>
            <a:ext cx="3754967" cy="1154112"/>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6" name="Text Placeholder 13"/>
          <p:cNvSpPr>
            <a:spLocks noGrp="1"/>
          </p:cNvSpPr>
          <p:nvPr>
            <p:ph type="body" sz="quarter" idx="25"/>
          </p:nvPr>
        </p:nvSpPr>
        <p:spPr>
          <a:xfrm>
            <a:off x="7878235" y="4497388"/>
            <a:ext cx="3754967" cy="1154112"/>
          </a:xfrm>
          <a:prstGeom prst="chevron">
            <a:avLst>
              <a:gd name="adj" fmla="val 1871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26"/>
          </p:nvPr>
        </p:nvSpPr>
        <p:spPr/>
        <p:txBody>
          <a:bodyPr/>
          <a:lstStyle>
            <a:lvl1pPr>
              <a:defRPr/>
            </a:lvl1pPr>
          </a:lstStyle>
          <a:p>
            <a:fld id="{48E524AC-D0C7-2340-84EA-A4DF70E82140}" type="slidenum">
              <a:rPr lang="en-US" altLang="en-US"/>
              <a:pPr/>
              <a:t>‹#›</a:t>
            </a:fld>
            <a:endParaRPr lang="en-US" altLang="en-US"/>
          </a:p>
        </p:txBody>
      </p:sp>
      <p:sp>
        <p:nvSpPr>
          <p:cNvPr id="17" name="Footer Placeholder 12"/>
          <p:cNvSpPr>
            <a:spLocks noGrp="1"/>
          </p:cNvSpPr>
          <p:nvPr>
            <p:ph type="ftr" sz="quarter" idx="27"/>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684805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Blocks - Major Points - Chevrons">
    <p:spTree>
      <p:nvGrpSpPr>
        <p:cNvPr id="1" name=""/>
        <p:cNvGrpSpPr/>
        <p:nvPr/>
      </p:nvGrpSpPr>
      <p:grpSpPr>
        <a:xfrm>
          <a:off x="0" y="0"/>
          <a:ext cx="0" cy="0"/>
          <a:chOff x="0" y="0"/>
          <a:chExt cx="0" cy="0"/>
        </a:xfrm>
      </p:grpSpPr>
      <p:sp>
        <p:nvSpPr>
          <p:cNvPr id="15" name="Text Placeholder 5"/>
          <p:cNvSpPr>
            <a:spLocks noGrp="1"/>
          </p:cNvSpPr>
          <p:nvPr>
            <p:ph type="body" sz="quarter" idx="31"/>
          </p:nvPr>
        </p:nvSpPr>
        <p:spPr>
          <a:xfrm>
            <a:off x="2844800" y="1344304"/>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6" name="Text Placeholder 5"/>
          <p:cNvSpPr>
            <a:spLocks noGrp="1"/>
          </p:cNvSpPr>
          <p:nvPr>
            <p:ph type="body" sz="quarter" idx="32"/>
          </p:nvPr>
        </p:nvSpPr>
        <p:spPr>
          <a:xfrm>
            <a:off x="2844800" y="2360778"/>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7" name="Text Placeholder 5"/>
          <p:cNvSpPr>
            <a:spLocks noGrp="1"/>
          </p:cNvSpPr>
          <p:nvPr>
            <p:ph type="body" sz="quarter" idx="33"/>
          </p:nvPr>
        </p:nvSpPr>
        <p:spPr>
          <a:xfrm>
            <a:off x="2844800" y="3377252"/>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9" name="Text Placeholder 5"/>
          <p:cNvSpPr>
            <a:spLocks noGrp="1"/>
          </p:cNvSpPr>
          <p:nvPr>
            <p:ph type="body" sz="quarter" idx="34"/>
          </p:nvPr>
        </p:nvSpPr>
        <p:spPr>
          <a:xfrm>
            <a:off x="2844800" y="4393726"/>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0" name="Text Placeholder 5"/>
          <p:cNvSpPr>
            <a:spLocks noGrp="1"/>
          </p:cNvSpPr>
          <p:nvPr>
            <p:ph type="body" sz="quarter" idx="35"/>
          </p:nvPr>
        </p:nvSpPr>
        <p:spPr>
          <a:xfrm>
            <a:off x="2844800" y="5410200"/>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3" name="Text Placeholder 19"/>
          <p:cNvSpPr>
            <a:spLocks noGrp="1"/>
          </p:cNvSpPr>
          <p:nvPr>
            <p:ph type="body" sz="quarter" idx="10"/>
          </p:nvPr>
        </p:nvSpPr>
        <p:spPr>
          <a:xfrm>
            <a:off x="609600" y="1344304"/>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26" name="Text Placeholder 19"/>
          <p:cNvSpPr>
            <a:spLocks noGrp="1"/>
          </p:cNvSpPr>
          <p:nvPr>
            <p:ph type="body" sz="quarter" idx="22"/>
          </p:nvPr>
        </p:nvSpPr>
        <p:spPr>
          <a:xfrm>
            <a:off x="609600" y="2357366"/>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28" name="Text Placeholder 19"/>
          <p:cNvSpPr>
            <a:spLocks noGrp="1"/>
          </p:cNvSpPr>
          <p:nvPr>
            <p:ph type="body" sz="quarter" idx="24"/>
          </p:nvPr>
        </p:nvSpPr>
        <p:spPr>
          <a:xfrm>
            <a:off x="609600" y="3370428"/>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30" name="Text Placeholder 19"/>
          <p:cNvSpPr>
            <a:spLocks noGrp="1"/>
          </p:cNvSpPr>
          <p:nvPr>
            <p:ph type="body" sz="quarter" idx="26"/>
          </p:nvPr>
        </p:nvSpPr>
        <p:spPr>
          <a:xfrm>
            <a:off x="609600" y="4383490"/>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32" name="Text Placeholder 19"/>
          <p:cNvSpPr>
            <a:spLocks noGrp="1"/>
          </p:cNvSpPr>
          <p:nvPr>
            <p:ph type="body" sz="quarter" idx="28"/>
          </p:nvPr>
        </p:nvSpPr>
        <p:spPr>
          <a:xfrm>
            <a:off x="609600" y="5396552"/>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8" name="Slide Number Placeholder 9"/>
          <p:cNvSpPr>
            <a:spLocks noGrp="1"/>
          </p:cNvSpPr>
          <p:nvPr>
            <p:ph type="sldNum" sz="quarter" idx="36"/>
          </p:nvPr>
        </p:nvSpPr>
        <p:spPr/>
        <p:txBody>
          <a:bodyPr/>
          <a:lstStyle>
            <a:lvl1pPr>
              <a:defRPr/>
            </a:lvl1pPr>
          </a:lstStyle>
          <a:p>
            <a:fld id="{19846C2F-D19C-FA45-A159-B087F18BCDE0}" type="slidenum">
              <a:rPr lang="en-US" altLang="en-US"/>
              <a:pPr/>
              <a:t>‹#›</a:t>
            </a:fld>
            <a:endParaRPr lang="en-US" altLang="en-US"/>
          </a:p>
        </p:txBody>
      </p:sp>
      <p:sp>
        <p:nvSpPr>
          <p:cNvPr id="21" name="Footer Placeholder 12"/>
          <p:cNvSpPr>
            <a:spLocks noGrp="1"/>
          </p:cNvSpPr>
          <p:nvPr>
            <p:ph type="ftr" sz="quarter" idx="37"/>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1810754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5" name="Line 105"/>
          <p:cNvSpPr>
            <a:spLocks noChangeShapeType="1"/>
          </p:cNvSpPr>
          <p:nvPr/>
        </p:nvSpPr>
        <p:spPr bwMode="gray">
          <a:xfrm>
            <a:off x="5892800" y="3632203"/>
            <a:ext cx="0" cy="51911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16" name="Line 115"/>
          <p:cNvSpPr>
            <a:spLocks noChangeShapeType="1"/>
          </p:cNvSpPr>
          <p:nvPr userDrawn="1"/>
        </p:nvSpPr>
        <p:spPr bwMode="gray">
          <a:xfrm>
            <a:off x="3048000" y="3632203"/>
            <a:ext cx="0" cy="51911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17" name="Line 118"/>
          <p:cNvSpPr>
            <a:spLocks noChangeShapeType="1"/>
          </p:cNvSpPr>
          <p:nvPr/>
        </p:nvSpPr>
        <p:spPr bwMode="gray">
          <a:xfrm>
            <a:off x="9004300" y="3632203"/>
            <a:ext cx="0" cy="51911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grpSp>
        <p:nvGrpSpPr>
          <p:cNvPr id="18" name="Group 123"/>
          <p:cNvGrpSpPr>
            <a:grpSpLocks/>
          </p:cNvGrpSpPr>
          <p:nvPr userDrawn="1"/>
        </p:nvGrpSpPr>
        <p:grpSpPr bwMode="auto">
          <a:xfrm>
            <a:off x="611719" y="3478213"/>
            <a:ext cx="10358967" cy="182562"/>
            <a:chOff x="289" y="2191"/>
            <a:chExt cx="4894" cy="115"/>
          </a:xfrm>
        </p:grpSpPr>
        <p:grpSp>
          <p:nvGrpSpPr>
            <p:cNvPr id="19" name="Group 44"/>
            <p:cNvGrpSpPr>
              <a:grpSpLocks/>
            </p:cNvGrpSpPr>
            <p:nvPr/>
          </p:nvGrpSpPr>
          <p:grpSpPr bwMode="auto">
            <a:xfrm>
              <a:off x="289" y="2191"/>
              <a:ext cx="1470" cy="115"/>
              <a:chOff x="696" y="2508"/>
              <a:chExt cx="1470" cy="168"/>
            </a:xfrm>
          </p:grpSpPr>
          <p:sp>
            <p:nvSpPr>
              <p:cNvPr id="53" name="Line 45"/>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4" name="Line 46"/>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5" name="Line 47"/>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6" name="Line 48"/>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7" name="Line 49"/>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8" name="Line 50"/>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9" name="Line 51"/>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0" name="Line 52"/>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1" name="Line 53"/>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2" name="Line 54"/>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3" name="Line 55"/>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4" name="Line 56"/>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5" name="Line 57"/>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20" name="Group 58"/>
            <p:cNvGrpSpPr>
              <a:grpSpLocks/>
            </p:cNvGrpSpPr>
            <p:nvPr/>
          </p:nvGrpSpPr>
          <p:grpSpPr bwMode="auto">
            <a:xfrm>
              <a:off x="1758" y="2191"/>
              <a:ext cx="1470" cy="115"/>
              <a:chOff x="696" y="2508"/>
              <a:chExt cx="1470" cy="168"/>
            </a:xfrm>
          </p:grpSpPr>
          <p:sp>
            <p:nvSpPr>
              <p:cNvPr id="40" name="Line 59"/>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1" name="Line 60"/>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2" name="Line 61"/>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3" name="Line 62"/>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4" name="Line 63"/>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5" name="Line 64"/>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6" name="Line 65"/>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7" name="Line 66"/>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8" name="Line 67"/>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9" name="Line 68"/>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0" name="Line 69"/>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1" name="Line 70"/>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2" name="Line 71"/>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21" name="Group 72"/>
            <p:cNvGrpSpPr>
              <a:grpSpLocks/>
            </p:cNvGrpSpPr>
            <p:nvPr/>
          </p:nvGrpSpPr>
          <p:grpSpPr bwMode="auto">
            <a:xfrm>
              <a:off x="3227" y="2191"/>
              <a:ext cx="1470" cy="115"/>
              <a:chOff x="696" y="2508"/>
              <a:chExt cx="1470" cy="168"/>
            </a:xfrm>
          </p:grpSpPr>
          <p:sp>
            <p:nvSpPr>
              <p:cNvPr id="27" name="Line 73"/>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8" name="Line 74"/>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9" name="Line 75"/>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0" name="Line 76"/>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1" name="Line 77"/>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2" name="Line 78"/>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3" name="Line 79"/>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4" name="Line 80"/>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5" name="Line 81"/>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6" name="Line 82"/>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7" name="Line 83"/>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8" name="Line 84"/>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9" name="Line 85"/>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22" name="Line 90"/>
            <p:cNvSpPr>
              <a:spLocks noChangeShapeType="1"/>
            </p:cNvSpPr>
            <p:nvPr/>
          </p:nvSpPr>
          <p:spPr bwMode="gray">
            <a:xfrm>
              <a:off x="4698" y="2191"/>
              <a:ext cx="0" cy="115"/>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3" name="Line 91"/>
            <p:cNvSpPr>
              <a:spLocks noChangeShapeType="1"/>
            </p:cNvSpPr>
            <p:nvPr/>
          </p:nvSpPr>
          <p:spPr bwMode="gray">
            <a:xfrm>
              <a:off x="4820"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4" name="Line 92"/>
            <p:cNvSpPr>
              <a:spLocks noChangeShapeType="1"/>
            </p:cNvSpPr>
            <p:nvPr/>
          </p:nvSpPr>
          <p:spPr bwMode="gray">
            <a:xfrm>
              <a:off x="494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5" name="Line 93"/>
            <p:cNvSpPr>
              <a:spLocks noChangeShapeType="1"/>
            </p:cNvSpPr>
            <p:nvPr/>
          </p:nvSpPr>
          <p:spPr bwMode="gray">
            <a:xfrm>
              <a:off x="5065"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6" name="Line 122"/>
            <p:cNvSpPr>
              <a:spLocks noChangeShapeType="1"/>
            </p:cNvSpPr>
            <p:nvPr/>
          </p:nvSpPr>
          <p:spPr bwMode="gray">
            <a:xfrm>
              <a:off x="518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66" name="Line 125"/>
          <p:cNvSpPr>
            <a:spLocks noChangeShapeType="1"/>
          </p:cNvSpPr>
          <p:nvPr userDrawn="1"/>
        </p:nvSpPr>
        <p:spPr bwMode="gray">
          <a:xfrm>
            <a:off x="4572000" y="3651253"/>
            <a:ext cx="0" cy="175736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67" name="Line 4"/>
          <p:cNvSpPr>
            <a:spLocks noChangeShapeType="1"/>
          </p:cNvSpPr>
          <p:nvPr userDrawn="1"/>
        </p:nvSpPr>
        <p:spPr bwMode="gray">
          <a:xfrm>
            <a:off x="2235200" y="2976563"/>
            <a:ext cx="0" cy="5127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68" name="Line 108"/>
          <p:cNvSpPr>
            <a:spLocks noChangeShapeType="1"/>
          </p:cNvSpPr>
          <p:nvPr userDrawn="1"/>
        </p:nvSpPr>
        <p:spPr bwMode="gray">
          <a:xfrm>
            <a:off x="7416800" y="2976563"/>
            <a:ext cx="0" cy="5127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69" name="Line 111"/>
          <p:cNvSpPr>
            <a:spLocks noChangeShapeType="1"/>
          </p:cNvSpPr>
          <p:nvPr userDrawn="1"/>
        </p:nvSpPr>
        <p:spPr bwMode="gray">
          <a:xfrm>
            <a:off x="10261600" y="2976563"/>
            <a:ext cx="0" cy="5127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70" name="Line 139"/>
          <p:cNvSpPr>
            <a:spLocks noChangeShapeType="1"/>
          </p:cNvSpPr>
          <p:nvPr userDrawn="1"/>
        </p:nvSpPr>
        <p:spPr bwMode="gray">
          <a:xfrm>
            <a:off x="4375151" y="2074863"/>
            <a:ext cx="0" cy="14144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71" name="AutoShape 3"/>
          <p:cNvSpPr>
            <a:spLocks noChangeArrowheads="1"/>
          </p:cNvSpPr>
          <p:nvPr userDrawn="1"/>
        </p:nvSpPr>
        <p:spPr bwMode="gray">
          <a:xfrm>
            <a:off x="603251" y="3413125"/>
            <a:ext cx="10985500" cy="311150"/>
          </a:xfrm>
          <a:prstGeom prst="rightArrow">
            <a:avLst>
              <a:gd name="adj1" fmla="val 52037"/>
              <a:gd name="adj2" fmla="val 96479"/>
            </a:avLst>
          </a:prstGeom>
          <a:solidFill>
            <a:srgbClr val="808080"/>
          </a:solidFill>
          <a:ln>
            <a:noFill/>
          </a:ln>
          <a:extLst>
            <a:ext uri="{91240B29-F687-4F45-9708-019B960494DF}">
              <a14:hiddenLine xmlns:a14="http://schemas.microsoft.com/office/drawing/2010/main" w="12700">
                <a:solidFill>
                  <a:srgbClr val="000000"/>
                </a:solidFill>
                <a:miter lim="800000"/>
                <a:headEnd type="none" w="sm" len="sm"/>
                <a:tailEnd type="none" w="med" len="lg"/>
              </a14:hiddenLine>
            </a:ext>
          </a:extLst>
        </p:spPr>
        <p:txBody>
          <a:bodyPr wrap="none" tIns="68580" bIns="68580" anchor="ctr"/>
          <a:lstStyle>
            <a:lvl1pPr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1pPr>
            <a:lvl2pPr marL="742950" indent="-28575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2pPr>
            <a:lvl3pPr marL="1143000" indent="-22860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3pPr>
            <a:lvl4pPr marL="1600200" indent="-22860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4pPr>
            <a:lvl5pPr marL="2057400" indent="-22860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9pPr>
          </a:lstStyle>
          <a:p>
            <a:pPr eaLnBrk="1" hangingPunct="1"/>
            <a:endParaRPr lang="nl-NL" altLang="en-US" sz="750" b="1">
              <a:solidFill>
                <a:srgbClr val="4D4D4D"/>
              </a:solidFill>
              <a:latin typeface="Arial" charset="0"/>
            </a:endParaRPr>
          </a:p>
        </p:txBody>
      </p:sp>
      <p:grpSp>
        <p:nvGrpSpPr>
          <p:cNvPr id="72" name="Group 123"/>
          <p:cNvGrpSpPr>
            <a:grpSpLocks/>
          </p:cNvGrpSpPr>
          <p:nvPr userDrawn="1"/>
        </p:nvGrpSpPr>
        <p:grpSpPr bwMode="auto">
          <a:xfrm>
            <a:off x="814919" y="3460753"/>
            <a:ext cx="10358967" cy="182563"/>
            <a:chOff x="289" y="2191"/>
            <a:chExt cx="4894" cy="115"/>
          </a:xfrm>
        </p:grpSpPr>
        <p:grpSp>
          <p:nvGrpSpPr>
            <p:cNvPr id="73" name="Group 44"/>
            <p:cNvGrpSpPr>
              <a:grpSpLocks/>
            </p:cNvGrpSpPr>
            <p:nvPr/>
          </p:nvGrpSpPr>
          <p:grpSpPr bwMode="auto">
            <a:xfrm>
              <a:off x="289" y="2191"/>
              <a:ext cx="1470" cy="115"/>
              <a:chOff x="696" y="2508"/>
              <a:chExt cx="1470" cy="168"/>
            </a:xfrm>
          </p:grpSpPr>
          <p:sp>
            <p:nvSpPr>
              <p:cNvPr id="107" name="Line 45"/>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8" name="Line 46"/>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9" name="Line 47"/>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0" name="Line 48"/>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1" name="Line 49"/>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2" name="Line 50"/>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3" name="Line 51"/>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4" name="Line 52"/>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5" name="Line 53"/>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6" name="Line 54"/>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7" name="Line 55"/>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8" name="Line 56"/>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9" name="Line 57"/>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74" name="Group 58"/>
            <p:cNvGrpSpPr>
              <a:grpSpLocks/>
            </p:cNvGrpSpPr>
            <p:nvPr/>
          </p:nvGrpSpPr>
          <p:grpSpPr bwMode="auto">
            <a:xfrm>
              <a:off x="1758" y="2191"/>
              <a:ext cx="1470" cy="115"/>
              <a:chOff x="696" y="2508"/>
              <a:chExt cx="1470" cy="168"/>
            </a:xfrm>
          </p:grpSpPr>
          <p:sp>
            <p:nvSpPr>
              <p:cNvPr id="94" name="Line 59"/>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5" name="Line 60"/>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6" name="Line 61"/>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7" name="Line 62"/>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8" name="Line 63"/>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9" name="Line 64"/>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0" name="Line 65"/>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1" name="Line 66"/>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2" name="Line 67"/>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3" name="Line 68"/>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4" name="Line 69"/>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5" name="Line 70"/>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6" name="Line 71"/>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75" name="Group 72"/>
            <p:cNvGrpSpPr>
              <a:grpSpLocks/>
            </p:cNvGrpSpPr>
            <p:nvPr/>
          </p:nvGrpSpPr>
          <p:grpSpPr bwMode="auto">
            <a:xfrm>
              <a:off x="3227" y="2191"/>
              <a:ext cx="1470" cy="115"/>
              <a:chOff x="696" y="2508"/>
              <a:chExt cx="1470" cy="168"/>
            </a:xfrm>
          </p:grpSpPr>
          <p:sp>
            <p:nvSpPr>
              <p:cNvPr id="81" name="Line 73"/>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2" name="Line 74"/>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3" name="Line 75"/>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4" name="Line 76"/>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5" name="Line 77"/>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6" name="Line 78"/>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7" name="Line 79"/>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8" name="Line 80"/>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9" name="Line 81"/>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0" name="Line 82"/>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1" name="Line 83"/>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2" name="Line 84"/>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3" name="Line 85"/>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76" name="Line 90"/>
            <p:cNvSpPr>
              <a:spLocks noChangeShapeType="1"/>
            </p:cNvSpPr>
            <p:nvPr/>
          </p:nvSpPr>
          <p:spPr bwMode="gray">
            <a:xfrm>
              <a:off x="4698" y="2191"/>
              <a:ext cx="0" cy="115"/>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77" name="Line 91"/>
            <p:cNvSpPr>
              <a:spLocks noChangeShapeType="1"/>
            </p:cNvSpPr>
            <p:nvPr/>
          </p:nvSpPr>
          <p:spPr bwMode="gray">
            <a:xfrm>
              <a:off x="4820"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78" name="Line 92"/>
            <p:cNvSpPr>
              <a:spLocks noChangeShapeType="1"/>
            </p:cNvSpPr>
            <p:nvPr/>
          </p:nvSpPr>
          <p:spPr bwMode="gray">
            <a:xfrm>
              <a:off x="494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79" name="Line 93"/>
            <p:cNvSpPr>
              <a:spLocks noChangeShapeType="1"/>
            </p:cNvSpPr>
            <p:nvPr/>
          </p:nvSpPr>
          <p:spPr bwMode="gray">
            <a:xfrm>
              <a:off x="5065"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0" name="Line 122"/>
            <p:cNvSpPr>
              <a:spLocks noChangeShapeType="1"/>
            </p:cNvSpPr>
            <p:nvPr/>
          </p:nvSpPr>
          <p:spPr bwMode="gray">
            <a:xfrm>
              <a:off x="518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248" name="Text Placeholder 246"/>
          <p:cNvSpPr>
            <a:spLocks noGrp="1"/>
          </p:cNvSpPr>
          <p:nvPr>
            <p:ph type="body" sz="quarter" idx="11"/>
          </p:nvPr>
        </p:nvSpPr>
        <p:spPr>
          <a:xfrm>
            <a:off x="3381155" y="12954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43" name="Text Placeholder 142"/>
          <p:cNvSpPr>
            <a:spLocks noGrp="1"/>
          </p:cNvSpPr>
          <p:nvPr>
            <p:ph type="body" sz="quarter" idx="19"/>
          </p:nvPr>
        </p:nvSpPr>
        <p:spPr>
          <a:xfrm>
            <a:off x="142240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4" name="Text Placeholder 142"/>
          <p:cNvSpPr>
            <a:spLocks noGrp="1"/>
          </p:cNvSpPr>
          <p:nvPr>
            <p:ph type="body" sz="quarter" idx="20"/>
          </p:nvPr>
        </p:nvSpPr>
        <p:spPr>
          <a:xfrm>
            <a:off x="477520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6" name="Text Placeholder 142"/>
          <p:cNvSpPr>
            <a:spLocks noGrp="1"/>
          </p:cNvSpPr>
          <p:nvPr>
            <p:ph type="body" sz="quarter" idx="21"/>
          </p:nvPr>
        </p:nvSpPr>
        <p:spPr>
          <a:xfrm>
            <a:off x="707136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7" name="Text Placeholder 142"/>
          <p:cNvSpPr>
            <a:spLocks noGrp="1"/>
          </p:cNvSpPr>
          <p:nvPr>
            <p:ph type="body" sz="quarter" idx="22"/>
          </p:nvPr>
        </p:nvSpPr>
        <p:spPr>
          <a:xfrm>
            <a:off x="963168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1"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2" name="Text Placeholder 246"/>
          <p:cNvSpPr>
            <a:spLocks noGrp="1"/>
          </p:cNvSpPr>
          <p:nvPr>
            <p:ph type="body" sz="quarter" idx="23"/>
          </p:nvPr>
        </p:nvSpPr>
        <p:spPr>
          <a:xfrm>
            <a:off x="1219200" y="2133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48" name="Text Placeholder 246"/>
          <p:cNvSpPr>
            <a:spLocks noGrp="1"/>
          </p:cNvSpPr>
          <p:nvPr>
            <p:ph type="body" sz="quarter" idx="24"/>
          </p:nvPr>
        </p:nvSpPr>
        <p:spPr>
          <a:xfrm>
            <a:off x="9245600" y="2133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49" name="Text Placeholder 246"/>
          <p:cNvSpPr>
            <a:spLocks noGrp="1"/>
          </p:cNvSpPr>
          <p:nvPr>
            <p:ph type="body" sz="quarter" idx="25"/>
          </p:nvPr>
        </p:nvSpPr>
        <p:spPr>
          <a:xfrm>
            <a:off x="2032000" y="41148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0" name="Text Placeholder 246"/>
          <p:cNvSpPr>
            <a:spLocks noGrp="1"/>
          </p:cNvSpPr>
          <p:nvPr>
            <p:ph type="body" sz="quarter" idx="26"/>
          </p:nvPr>
        </p:nvSpPr>
        <p:spPr>
          <a:xfrm>
            <a:off x="6400800" y="2133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1" name="Text Placeholder 246"/>
          <p:cNvSpPr>
            <a:spLocks noGrp="1"/>
          </p:cNvSpPr>
          <p:nvPr>
            <p:ph type="body" sz="quarter" idx="27"/>
          </p:nvPr>
        </p:nvSpPr>
        <p:spPr>
          <a:xfrm>
            <a:off x="3556000" y="5181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2" name="Text Placeholder 246"/>
          <p:cNvSpPr>
            <a:spLocks noGrp="1"/>
          </p:cNvSpPr>
          <p:nvPr>
            <p:ph type="body" sz="quarter" idx="28"/>
          </p:nvPr>
        </p:nvSpPr>
        <p:spPr>
          <a:xfrm>
            <a:off x="7988300" y="41148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3" name="Text Placeholder 246"/>
          <p:cNvSpPr>
            <a:spLocks noGrp="1"/>
          </p:cNvSpPr>
          <p:nvPr>
            <p:ph type="body" sz="quarter" idx="29"/>
          </p:nvPr>
        </p:nvSpPr>
        <p:spPr>
          <a:xfrm>
            <a:off x="4876800" y="41148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20" name="Slide Number Placeholder 9"/>
          <p:cNvSpPr>
            <a:spLocks noGrp="1"/>
          </p:cNvSpPr>
          <p:nvPr>
            <p:ph type="sldNum" sz="quarter" idx="30"/>
          </p:nvPr>
        </p:nvSpPr>
        <p:spPr/>
        <p:txBody>
          <a:bodyPr/>
          <a:lstStyle>
            <a:lvl1pPr>
              <a:defRPr/>
            </a:lvl1pPr>
          </a:lstStyle>
          <a:p>
            <a:fld id="{132B4441-E44F-854A-A9C3-46F08E0FCFC7}" type="slidenum">
              <a:rPr lang="en-US" altLang="en-US"/>
              <a:pPr/>
              <a:t>‹#›</a:t>
            </a:fld>
            <a:endParaRPr lang="en-US" altLang="en-US"/>
          </a:p>
        </p:txBody>
      </p:sp>
      <p:sp>
        <p:nvSpPr>
          <p:cNvPr id="121" name="Footer Placeholder 133"/>
          <p:cNvSpPr>
            <a:spLocks noGrp="1"/>
          </p:cNvSpPr>
          <p:nvPr>
            <p:ph type="ftr" sz="quarter" idx="31"/>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25504714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 TOC">
    <p:spTree>
      <p:nvGrpSpPr>
        <p:cNvPr id="1" name=""/>
        <p:cNvGrpSpPr/>
        <p:nvPr/>
      </p:nvGrpSpPr>
      <p:grpSpPr>
        <a:xfrm>
          <a:off x="0" y="0"/>
          <a:ext cx="0" cy="0"/>
          <a:chOff x="0" y="0"/>
          <a:chExt cx="0" cy="0"/>
        </a:xfrm>
      </p:grpSpPr>
      <p:sp>
        <p:nvSpPr>
          <p:cNvPr id="28" name="Text Placeholder 27"/>
          <p:cNvSpPr>
            <a:spLocks noGrp="1"/>
          </p:cNvSpPr>
          <p:nvPr>
            <p:ph type="body" sz="quarter" idx="21"/>
          </p:nvPr>
        </p:nvSpPr>
        <p:spPr>
          <a:xfrm>
            <a:off x="1219202" y="1295400"/>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0" name="Text Placeholder 27"/>
          <p:cNvSpPr>
            <a:spLocks noGrp="1"/>
          </p:cNvSpPr>
          <p:nvPr>
            <p:ph type="body" sz="quarter" idx="22"/>
          </p:nvPr>
        </p:nvSpPr>
        <p:spPr>
          <a:xfrm>
            <a:off x="1219202" y="1800013"/>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1" name="Text Placeholder 27"/>
          <p:cNvSpPr>
            <a:spLocks noGrp="1"/>
          </p:cNvSpPr>
          <p:nvPr>
            <p:ph type="body" sz="quarter" idx="23"/>
          </p:nvPr>
        </p:nvSpPr>
        <p:spPr>
          <a:xfrm>
            <a:off x="1219202" y="2304626"/>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2" name="Text Placeholder 27"/>
          <p:cNvSpPr>
            <a:spLocks noGrp="1"/>
          </p:cNvSpPr>
          <p:nvPr>
            <p:ph type="body" sz="quarter" idx="24"/>
          </p:nvPr>
        </p:nvSpPr>
        <p:spPr>
          <a:xfrm>
            <a:off x="1219202" y="2809239"/>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3" name="Text Placeholder 27"/>
          <p:cNvSpPr>
            <a:spLocks noGrp="1"/>
          </p:cNvSpPr>
          <p:nvPr>
            <p:ph type="body" sz="quarter" idx="25"/>
          </p:nvPr>
        </p:nvSpPr>
        <p:spPr>
          <a:xfrm>
            <a:off x="1219202" y="3313852"/>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4" name="Text Placeholder 27"/>
          <p:cNvSpPr>
            <a:spLocks noGrp="1"/>
          </p:cNvSpPr>
          <p:nvPr>
            <p:ph type="body" sz="quarter" idx="26"/>
          </p:nvPr>
        </p:nvSpPr>
        <p:spPr>
          <a:xfrm>
            <a:off x="1219202" y="3818465"/>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5" name="Text Placeholder 27"/>
          <p:cNvSpPr>
            <a:spLocks noGrp="1"/>
          </p:cNvSpPr>
          <p:nvPr>
            <p:ph type="body" sz="quarter" idx="27"/>
          </p:nvPr>
        </p:nvSpPr>
        <p:spPr>
          <a:xfrm>
            <a:off x="1219202" y="4323078"/>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6" name="Text Placeholder 27"/>
          <p:cNvSpPr>
            <a:spLocks noGrp="1"/>
          </p:cNvSpPr>
          <p:nvPr>
            <p:ph type="body" sz="quarter" idx="28"/>
          </p:nvPr>
        </p:nvSpPr>
        <p:spPr>
          <a:xfrm>
            <a:off x="1219202" y="4827691"/>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23" name="Text Placeholder 22"/>
          <p:cNvSpPr>
            <a:spLocks noGrp="1"/>
          </p:cNvSpPr>
          <p:nvPr>
            <p:ph type="body" sz="quarter" idx="29"/>
          </p:nvPr>
        </p:nvSpPr>
        <p:spPr>
          <a:xfrm>
            <a:off x="609600" y="1295400"/>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24" name="Text Placeholder 22"/>
          <p:cNvSpPr>
            <a:spLocks noGrp="1"/>
          </p:cNvSpPr>
          <p:nvPr>
            <p:ph type="body" sz="quarter" idx="30"/>
          </p:nvPr>
        </p:nvSpPr>
        <p:spPr>
          <a:xfrm>
            <a:off x="609600" y="1800013"/>
            <a:ext cx="609600" cy="411480"/>
          </a:xfrm>
          <a:prstGeom prst="rect">
            <a:avLst/>
          </a:prstGeom>
          <a:solidFill>
            <a:srgbClr val="B01C2E"/>
          </a:solidFill>
          <a:ln>
            <a:solidFill>
              <a:srgbClr val="999999"/>
            </a:solidFill>
          </a:ln>
        </p:spPr>
        <p:txBody>
          <a:bodyPr anchor="ctr"/>
          <a:lstStyle>
            <a:lvl1pPr marL="0" marR="0" indent="0" algn="ctr" defTabSz="685800" rtl="0" eaLnBrk="1" fontAlgn="auto" latinLnBrk="0" hangingPunct="1">
              <a:lnSpc>
                <a:spcPct val="100000"/>
              </a:lnSpc>
              <a:spcBef>
                <a:spcPts val="0"/>
              </a:spcBef>
              <a:spcAft>
                <a:spcPts val="0"/>
              </a:spcAft>
              <a:buClrTx/>
              <a:buSzTx/>
              <a:buFont typeface="Arial" pitchFamily="34" charset="0"/>
              <a:buNone/>
              <a:tabLst/>
              <a:defRPr sz="1050" b="1">
                <a:solidFill>
                  <a:srgbClr val="FFFFFF"/>
                </a:solidFill>
              </a:defRPr>
            </a:lvl1pPr>
          </a:lstStyle>
          <a:p>
            <a:pPr lvl="0"/>
            <a:r>
              <a:rPr lang="en-US"/>
              <a:t>Click to edit Master text styles</a:t>
            </a:r>
          </a:p>
        </p:txBody>
      </p:sp>
      <p:sp>
        <p:nvSpPr>
          <p:cNvPr id="27" name="Text Placeholder 22"/>
          <p:cNvSpPr>
            <a:spLocks noGrp="1"/>
          </p:cNvSpPr>
          <p:nvPr>
            <p:ph type="body" sz="quarter" idx="31"/>
          </p:nvPr>
        </p:nvSpPr>
        <p:spPr>
          <a:xfrm>
            <a:off x="609600" y="2304626"/>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29" name="Text Placeholder 22"/>
          <p:cNvSpPr>
            <a:spLocks noGrp="1"/>
          </p:cNvSpPr>
          <p:nvPr>
            <p:ph type="body" sz="quarter" idx="32"/>
          </p:nvPr>
        </p:nvSpPr>
        <p:spPr>
          <a:xfrm>
            <a:off x="609600" y="2809239"/>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37" name="Text Placeholder 22"/>
          <p:cNvSpPr>
            <a:spLocks noGrp="1"/>
          </p:cNvSpPr>
          <p:nvPr>
            <p:ph type="body" sz="quarter" idx="33"/>
          </p:nvPr>
        </p:nvSpPr>
        <p:spPr>
          <a:xfrm>
            <a:off x="609600" y="3313852"/>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38" name="Text Placeholder 22"/>
          <p:cNvSpPr>
            <a:spLocks noGrp="1"/>
          </p:cNvSpPr>
          <p:nvPr>
            <p:ph type="body" sz="quarter" idx="34"/>
          </p:nvPr>
        </p:nvSpPr>
        <p:spPr>
          <a:xfrm>
            <a:off x="609600" y="3818465"/>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39" name="Text Placeholder 22"/>
          <p:cNvSpPr>
            <a:spLocks noGrp="1"/>
          </p:cNvSpPr>
          <p:nvPr>
            <p:ph type="body" sz="quarter" idx="35"/>
          </p:nvPr>
        </p:nvSpPr>
        <p:spPr>
          <a:xfrm>
            <a:off x="609600" y="4323078"/>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40" name="Text Placeholder 22"/>
          <p:cNvSpPr>
            <a:spLocks noGrp="1"/>
          </p:cNvSpPr>
          <p:nvPr>
            <p:ph type="body" sz="quarter" idx="36"/>
          </p:nvPr>
        </p:nvSpPr>
        <p:spPr>
          <a:xfrm>
            <a:off x="609600" y="4827691"/>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21"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2" name="Text Placeholder 22"/>
          <p:cNvSpPr>
            <a:spLocks noGrp="1"/>
          </p:cNvSpPr>
          <p:nvPr>
            <p:ph type="body" sz="quarter" idx="37"/>
          </p:nvPr>
        </p:nvSpPr>
        <p:spPr>
          <a:xfrm>
            <a:off x="10972800" y="1295400"/>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25" name="Text Placeholder 22"/>
          <p:cNvSpPr>
            <a:spLocks noGrp="1"/>
          </p:cNvSpPr>
          <p:nvPr>
            <p:ph type="body" sz="quarter" idx="38"/>
          </p:nvPr>
        </p:nvSpPr>
        <p:spPr>
          <a:xfrm>
            <a:off x="10972800" y="1800013"/>
            <a:ext cx="609600" cy="411480"/>
          </a:xfrm>
          <a:prstGeom prst="rect">
            <a:avLst/>
          </a:prstGeom>
          <a:noFill/>
          <a:ln>
            <a:solidFill>
              <a:srgbClr val="C0C0C0"/>
            </a:solidFill>
          </a:ln>
        </p:spPr>
        <p:txBody>
          <a:bodyPr anchor="ctr"/>
          <a:lstStyle>
            <a:lvl1pPr marL="0" marR="0" indent="0" algn="ctr" defTabSz="685800" rtl="0" eaLnBrk="1" fontAlgn="auto" latinLnBrk="0" hangingPunct="1">
              <a:lnSpc>
                <a:spcPct val="100000"/>
              </a:lnSpc>
              <a:spcBef>
                <a:spcPts val="0"/>
              </a:spcBef>
              <a:spcAft>
                <a:spcPts val="0"/>
              </a:spcAft>
              <a:buClrTx/>
              <a:buSzTx/>
              <a:buFont typeface="Arial" pitchFamily="34" charset="0"/>
              <a:buNone/>
              <a:tabLst/>
              <a:defRPr sz="900" b="1">
                <a:solidFill>
                  <a:schemeClr val="tx1"/>
                </a:solidFill>
              </a:defRPr>
            </a:lvl1pPr>
          </a:lstStyle>
          <a:p>
            <a:pPr lvl="0"/>
            <a:r>
              <a:rPr lang="en-US"/>
              <a:t>Click to edit Master text styles</a:t>
            </a:r>
          </a:p>
        </p:txBody>
      </p:sp>
      <p:sp>
        <p:nvSpPr>
          <p:cNvPr id="26" name="Text Placeholder 22"/>
          <p:cNvSpPr>
            <a:spLocks noGrp="1"/>
          </p:cNvSpPr>
          <p:nvPr>
            <p:ph type="body" sz="quarter" idx="39"/>
          </p:nvPr>
        </p:nvSpPr>
        <p:spPr>
          <a:xfrm>
            <a:off x="10972800" y="2304626"/>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1" name="Text Placeholder 22"/>
          <p:cNvSpPr>
            <a:spLocks noGrp="1"/>
          </p:cNvSpPr>
          <p:nvPr>
            <p:ph type="body" sz="quarter" idx="40"/>
          </p:nvPr>
        </p:nvSpPr>
        <p:spPr>
          <a:xfrm>
            <a:off x="10972800" y="2809239"/>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2" name="Text Placeholder 22"/>
          <p:cNvSpPr>
            <a:spLocks noGrp="1"/>
          </p:cNvSpPr>
          <p:nvPr>
            <p:ph type="body" sz="quarter" idx="41"/>
          </p:nvPr>
        </p:nvSpPr>
        <p:spPr>
          <a:xfrm>
            <a:off x="10972800" y="3313852"/>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3" name="Text Placeholder 22"/>
          <p:cNvSpPr>
            <a:spLocks noGrp="1"/>
          </p:cNvSpPr>
          <p:nvPr>
            <p:ph type="body" sz="quarter" idx="42"/>
          </p:nvPr>
        </p:nvSpPr>
        <p:spPr>
          <a:xfrm>
            <a:off x="10972800" y="3818465"/>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4" name="Text Placeholder 22"/>
          <p:cNvSpPr>
            <a:spLocks noGrp="1"/>
          </p:cNvSpPr>
          <p:nvPr>
            <p:ph type="body" sz="quarter" idx="43"/>
          </p:nvPr>
        </p:nvSpPr>
        <p:spPr>
          <a:xfrm>
            <a:off x="10972800" y="4323078"/>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5" name="Text Placeholder 22"/>
          <p:cNvSpPr>
            <a:spLocks noGrp="1"/>
          </p:cNvSpPr>
          <p:nvPr>
            <p:ph type="body" sz="quarter" idx="44"/>
          </p:nvPr>
        </p:nvSpPr>
        <p:spPr>
          <a:xfrm>
            <a:off x="10972800" y="4827691"/>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6" name="Text Placeholder 27"/>
          <p:cNvSpPr>
            <a:spLocks noGrp="1"/>
          </p:cNvSpPr>
          <p:nvPr>
            <p:ph type="body" sz="quarter" idx="45"/>
          </p:nvPr>
        </p:nvSpPr>
        <p:spPr>
          <a:xfrm>
            <a:off x="1215703" y="5332304"/>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47" name="Text Placeholder 22"/>
          <p:cNvSpPr>
            <a:spLocks noGrp="1"/>
          </p:cNvSpPr>
          <p:nvPr>
            <p:ph type="body" sz="quarter" idx="46"/>
          </p:nvPr>
        </p:nvSpPr>
        <p:spPr>
          <a:xfrm>
            <a:off x="606100" y="5332304"/>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48" name="Text Placeholder 22"/>
          <p:cNvSpPr>
            <a:spLocks noGrp="1"/>
          </p:cNvSpPr>
          <p:nvPr>
            <p:ph type="body" sz="quarter" idx="47"/>
          </p:nvPr>
        </p:nvSpPr>
        <p:spPr>
          <a:xfrm>
            <a:off x="10969300" y="5332304"/>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9" name="Text Placeholder 27"/>
          <p:cNvSpPr>
            <a:spLocks noGrp="1"/>
          </p:cNvSpPr>
          <p:nvPr>
            <p:ph type="body" sz="quarter" idx="48"/>
          </p:nvPr>
        </p:nvSpPr>
        <p:spPr>
          <a:xfrm>
            <a:off x="1215703" y="5836920"/>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50" name="Text Placeholder 22"/>
          <p:cNvSpPr>
            <a:spLocks noGrp="1"/>
          </p:cNvSpPr>
          <p:nvPr>
            <p:ph type="body" sz="quarter" idx="49"/>
          </p:nvPr>
        </p:nvSpPr>
        <p:spPr>
          <a:xfrm>
            <a:off x="606100" y="5836920"/>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51" name="Text Placeholder 22"/>
          <p:cNvSpPr>
            <a:spLocks noGrp="1"/>
          </p:cNvSpPr>
          <p:nvPr>
            <p:ph type="body" sz="quarter" idx="50"/>
          </p:nvPr>
        </p:nvSpPr>
        <p:spPr>
          <a:xfrm>
            <a:off x="10969300" y="5836920"/>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52" name="Slide Number Placeholder 9"/>
          <p:cNvSpPr>
            <a:spLocks noGrp="1"/>
          </p:cNvSpPr>
          <p:nvPr>
            <p:ph type="sldNum" sz="quarter" idx="51"/>
          </p:nvPr>
        </p:nvSpPr>
        <p:spPr/>
        <p:txBody>
          <a:bodyPr/>
          <a:lstStyle>
            <a:lvl1pPr>
              <a:defRPr/>
            </a:lvl1pPr>
          </a:lstStyle>
          <a:p>
            <a:fld id="{4A9EBD57-3091-C548-9F5E-83F63CC3338F}" type="slidenum">
              <a:rPr lang="en-US" altLang="en-US"/>
              <a:pPr/>
              <a:t>‹#›</a:t>
            </a:fld>
            <a:endParaRPr lang="en-US" altLang="en-US"/>
          </a:p>
        </p:txBody>
      </p:sp>
      <p:sp>
        <p:nvSpPr>
          <p:cNvPr id="53" name="Footer Placeholder 12"/>
          <p:cNvSpPr>
            <a:spLocks noGrp="1"/>
          </p:cNvSpPr>
          <p:nvPr>
            <p:ph type="ftr" sz="quarter" idx="52"/>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8803322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Blocks - Major and Sub Points">
    <p:spTree>
      <p:nvGrpSpPr>
        <p:cNvPr id="1" name=""/>
        <p:cNvGrpSpPr/>
        <p:nvPr/>
      </p:nvGrpSpPr>
      <p:grpSpPr>
        <a:xfrm>
          <a:off x="0" y="0"/>
          <a:ext cx="0" cy="0"/>
          <a:chOff x="0" y="0"/>
          <a:chExt cx="0" cy="0"/>
        </a:xfrm>
      </p:grpSpPr>
      <p:sp>
        <p:nvSpPr>
          <p:cNvPr id="16" name="Text Placeholder 15"/>
          <p:cNvSpPr>
            <a:spLocks noGrp="1"/>
          </p:cNvSpPr>
          <p:nvPr>
            <p:ph type="body" sz="quarter" idx="21"/>
          </p:nvPr>
        </p:nvSpPr>
        <p:spPr>
          <a:xfrm>
            <a:off x="609600" y="1335024"/>
            <a:ext cx="1828800" cy="2322576"/>
          </a:xfrm>
          <a:prstGeom prst="rect">
            <a:avLst/>
          </a:prstGeom>
          <a:solidFill>
            <a:srgbClr val="B01C2E"/>
          </a:solidFill>
        </p:spPr>
        <p:txBody>
          <a:bodyPr anchor="ctr"/>
          <a:lstStyle>
            <a:lvl1pPr marL="0" indent="0">
              <a:buNone/>
              <a:defRPr sz="900" b="1">
                <a:solidFill>
                  <a:schemeClr val="bg1"/>
                </a:solidFill>
              </a:defRPr>
            </a:lvl1pPr>
          </a:lstStyle>
          <a:p>
            <a:pPr lvl="0"/>
            <a:r>
              <a:rPr lang="en-US"/>
              <a:t>Click to edit Master text styles</a:t>
            </a:r>
          </a:p>
        </p:txBody>
      </p:sp>
      <p:sp>
        <p:nvSpPr>
          <p:cNvPr id="17" name="Text Placeholder 15"/>
          <p:cNvSpPr>
            <a:spLocks noGrp="1"/>
          </p:cNvSpPr>
          <p:nvPr>
            <p:ph type="body" sz="quarter" idx="22"/>
          </p:nvPr>
        </p:nvSpPr>
        <p:spPr>
          <a:xfrm>
            <a:off x="609600" y="3744363"/>
            <a:ext cx="1828800" cy="2322576"/>
          </a:xfrm>
          <a:prstGeom prst="rect">
            <a:avLst/>
          </a:prstGeom>
          <a:solidFill>
            <a:srgbClr val="B01C2E"/>
          </a:solidFill>
        </p:spPr>
        <p:txBody>
          <a:bodyPr anchor="ctr"/>
          <a:lstStyle>
            <a:lvl1pPr marL="0" indent="0">
              <a:buNone/>
              <a:defRPr sz="900" b="1">
                <a:solidFill>
                  <a:schemeClr val="bg1"/>
                </a:solidFill>
              </a:defRPr>
            </a:lvl1pPr>
          </a:lstStyle>
          <a:p>
            <a:pPr lvl="0"/>
            <a:r>
              <a:rPr lang="en-US"/>
              <a:t>Click to edit Master text styles</a:t>
            </a:r>
          </a:p>
        </p:txBody>
      </p:sp>
      <p:sp>
        <p:nvSpPr>
          <p:cNvPr id="18" name="Text Placeholder 15"/>
          <p:cNvSpPr>
            <a:spLocks noGrp="1"/>
          </p:cNvSpPr>
          <p:nvPr>
            <p:ph type="body" sz="quarter" idx="23"/>
          </p:nvPr>
        </p:nvSpPr>
        <p:spPr>
          <a:xfrm>
            <a:off x="2540000" y="1348565"/>
            <a:ext cx="1219200" cy="7772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19" name="Text Placeholder 15"/>
          <p:cNvSpPr>
            <a:spLocks noGrp="1"/>
          </p:cNvSpPr>
          <p:nvPr>
            <p:ph type="body" sz="quarter" idx="24"/>
          </p:nvPr>
        </p:nvSpPr>
        <p:spPr>
          <a:xfrm>
            <a:off x="2540000" y="3763963"/>
            <a:ext cx="1219200" cy="7772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20" name="Text Placeholder 15"/>
          <p:cNvSpPr>
            <a:spLocks noGrp="1"/>
          </p:cNvSpPr>
          <p:nvPr>
            <p:ph type="body" sz="quarter" idx="25"/>
          </p:nvPr>
        </p:nvSpPr>
        <p:spPr>
          <a:xfrm>
            <a:off x="2540000" y="2199167"/>
            <a:ext cx="1219200" cy="14630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21" name="Text Placeholder 15"/>
          <p:cNvSpPr>
            <a:spLocks noGrp="1"/>
          </p:cNvSpPr>
          <p:nvPr>
            <p:ph type="body" sz="quarter" idx="26"/>
          </p:nvPr>
        </p:nvSpPr>
        <p:spPr>
          <a:xfrm>
            <a:off x="2540000" y="4619625"/>
            <a:ext cx="1219200" cy="14630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Text Placeholder 5"/>
          <p:cNvSpPr>
            <a:spLocks noGrp="1"/>
          </p:cNvSpPr>
          <p:nvPr>
            <p:ph type="body" sz="quarter" idx="31"/>
          </p:nvPr>
        </p:nvSpPr>
        <p:spPr>
          <a:xfrm>
            <a:off x="3759200" y="1348565"/>
            <a:ext cx="7827264" cy="7772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2" name="Text Placeholder 5"/>
          <p:cNvSpPr>
            <a:spLocks noGrp="1"/>
          </p:cNvSpPr>
          <p:nvPr>
            <p:ph type="body" sz="quarter" idx="32"/>
          </p:nvPr>
        </p:nvSpPr>
        <p:spPr>
          <a:xfrm>
            <a:off x="3759200" y="3763963"/>
            <a:ext cx="7827264" cy="7772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6" name="Text Placeholder 5"/>
          <p:cNvSpPr>
            <a:spLocks noGrp="1"/>
          </p:cNvSpPr>
          <p:nvPr>
            <p:ph type="body" sz="quarter" idx="33"/>
          </p:nvPr>
        </p:nvSpPr>
        <p:spPr>
          <a:xfrm>
            <a:off x="3759200" y="2199167"/>
            <a:ext cx="7827264" cy="14630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8" name="Text Placeholder 5"/>
          <p:cNvSpPr>
            <a:spLocks noGrp="1"/>
          </p:cNvSpPr>
          <p:nvPr>
            <p:ph type="body" sz="quarter" idx="34"/>
          </p:nvPr>
        </p:nvSpPr>
        <p:spPr>
          <a:xfrm>
            <a:off x="3759200" y="4619625"/>
            <a:ext cx="7827264" cy="14630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3" name="Slide Number Placeholder 9"/>
          <p:cNvSpPr>
            <a:spLocks noGrp="1"/>
          </p:cNvSpPr>
          <p:nvPr>
            <p:ph type="sldNum" sz="quarter" idx="35"/>
          </p:nvPr>
        </p:nvSpPr>
        <p:spPr/>
        <p:txBody>
          <a:bodyPr/>
          <a:lstStyle>
            <a:lvl1pPr>
              <a:defRPr/>
            </a:lvl1pPr>
          </a:lstStyle>
          <a:p>
            <a:fld id="{1622A13A-1CFD-CA4E-A8DD-C641C07281EA}" type="slidenum">
              <a:rPr lang="en-US" altLang="en-US"/>
              <a:pPr/>
              <a:t>‹#›</a:t>
            </a:fld>
            <a:endParaRPr lang="en-US" altLang="en-US"/>
          </a:p>
        </p:txBody>
      </p:sp>
      <p:sp>
        <p:nvSpPr>
          <p:cNvPr id="23" name="Footer Placeholder 12"/>
          <p:cNvSpPr>
            <a:spLocks noGrp="1"/>
          </p:cNvSpPr>
          <p:nvPr>
            <p:ph type="ftr" sz="quarter" idx="36"/>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684697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ull Page">
    <p:spTree>
      <p:nvGrpSpPr>
        <p:cNvPr id="1" name=""/>
        <p:cNvGrpSpPr/>
        <p:nvPr/>
      </p:nvGrpSpPr>
      <p:grpSpPr>
        <a:xfrm>
          <a:off x="0" y="0"/>
          <a:ext cx="0" cy="0"/>
          <a:chOff x="0" y="0"/>
          <a:chExt cx="0" cy="0"/>
        </a:xfrm>
      </p:grpSpPr>
      <p:sp>
        <p:nvSpPr>
          <p:cNvPr id="4" name="Content Placeholder 2"/>
          <p:cNvSpPr>
            <a:spLocks noGrp="1"/>
          </p:cNvSpPr>
          <p:nvPr>
            <p:ph idx="1"/>
          </p:nvPr>
        </p:nvSpPr>
        <p:spPr>
          <a:xfrm>
            <a:off x="512064" y="533400"/>
            <a:ext cx="11277600" cy="5812064"/>
          </a:xfrm>
          <a:prstGeom prst="rect">
            <a:avLst/>
          </a:prstGeom>
        </p:spPr>
        <p:txBody>
          <a:bodyPr/>
          <a:lstStyle>
            <a:lvl1pPr marL="171450" indent="-171450" algn="just" defTabSz="685800" rtl="0" eaLnBrk="1" latinLnBrk="0" hangingPunct="1">
              <a:spcBef>
                <a:spcPct val="20000"/>
              </a:spcBef>
              <a:buClr>
                <a:srgbClr val="B01C2E"/>
              </a:buClr>
              <a:buSzPct val="60000"/>
              <a:buFont typeface="Wingdings 2" pitchFamily="18" charset="2"/>
              <a:buChar char=""/>
              <a:defRPr lang="en-US" sz="2400" kern="1200" dirty="0">
                <a:solidFill>
                  <a:schemeClr val="tx1"/>
                </a:solidFill>
                <a:latin typeface="Calibri" charset="0"/>
                <a:ea typeface="Calibri" charset="0"/>
                <a:cs typeface="Calibri" charset="0"/>
              </a:defRPr>
            </a:lvl1pPr>
            <a:lvl2pPr marL="342900" indent="-171450" algn="just">
              <a:buClr>
                <a:srgbClr val="B01C2E"/>
              </a:buClr>
              <a:buSzPct val="60000"/>
              <a:buFont typeface="Wingdings" charset="2"/>
              <a:buChar char="Ø"/>
              <a:defRPr lang="en-US" sz="1800" kern="1200" dirty="0" smtClean="0">
                <a:solidFill>
                  <a:schemeClr val="tx1"/>
                </a:solidFill>
                <a:latin typeface="Calibri" charset="0"/>
                <a:ea typeface="Calibri" charset="0"/>
                <a:cs typeface="Calibri" charset="0"/>
              </a:defRPr>
            </a:lvl2pPr>
            <a:lvl3pPr marL="514350" indent="-171450" algn="just">
              <a:buClr>
                <a:srgbClr val="B01C2E"/>
              </a:buClr>
              <a:buSzPct val="60000"/>
              <a:buFont typeface="Courier New" charset="0"/>
              <a:buChar char="o"/>
              <a:defRPr lang="en-US" sz="1800" kern="1200" baseline="0" dirty="0" smtClean="0">
                <a:solidFill>
                  <a:schemeClr val="tx1"/>
                </a:solidFill>
                <a:latin typeface="Calibri" charset="0"/>
                <a:ea typeface="Calibri" charset="0"/>
                <a:cs typeface="Calibri" charset="0"/>
              </a:defRPr>
            </a:lvl3pPr>
            <a:lvl4pPr marL="685800" indent="-171450" algn="just">
              <a:buClr>
                <a:srgbClr val="B01C2E"/>
              </a:buClr>
              <a:buSzPct val="60000"/>
              <a:buFont typeface="Arial" charset="0"/>
              <a:buChar char="•"/>
              <a:defRPr lang="en-US" sz="1600" kern="1200" baseline="0" dirty="0" smtClean="0">
                <a:solidFill>
                  <a:schemeClr val="tx1"/>
                </a:solidFill>
                <a:latin typeface="Calibri" charset="0"/>
                <a:ea typeface="Calibri" charset="0"/>
                <a:cs typeface="Calibri" charset="0"/>
              </a:defRPr>
            </a:lvl4pPr>
            <a:lvl5pPr marL="857250" algn="just">
              <a:buClr>
                <a:srgbClr val="B01C2E"/>
              </a:buClr>
              <a:buSzPct val="60000"/>
              <a:buFont typeface="Calibri" pitchFamily="34" charset="0"/>
              <a:buChar char="–"/>
              <a:defRPr lang="en-US" sz="1600" kern="1200" dirty="0" smtClean="0">
                <a:solidFill>
                  <a:schemeClr val="tx1"/>
                </a:solidFill>
                <a:latin typeface="Calibri" charset="0"/>
                <a:ea typeface="Calibri" charset="0"/>
                <a:cs typeface="Calibri"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2"/>
          <p:cNvSpPr>
            <a:spLocks noGrp="1" noChangeArrowheads="1"/>
          </p:cNvSpPr>
          <p:nvPr>
            <p:ph type="title"/>
          </p:nvPr>
        </p:nvSpPr>
        <p:spPr bwMode="gray">
          <a:xfrm>
            <a:off x="512064" y="41935"/>
            <a:ext cx="11277600" cy="36512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marL="0" indent="0" algn="l">
              <a:tabLst>
                <a:tab pos="296466" algn="l"/>
              </a:tabLst>
              <a:defRPr sz="2000" b="1"/>
            </a:lvl1pPr>
          </a:lstStyle>
          <a:p>
            <a:pPr lvl="0"/>
            <a:r>
              <a:rPr lang="en-US" dirty="0"/>
              <a:t>Click to edit Master title style</a:t>
            </a:r>
          </a:p>
        </p:txBody>
      </p:sp>
      <p:sp>
        <p:nvSpPr>
          <p:cNvPr id="5" name="Slide Number Placeholder 9"/>
          <p:cNvSpPr>
            <a:spLocks noGrp="1"/>
          </p:cNvSpPr>
          <p:nvPr>
            <p:ph type="sldNum" sz="quarter" idx="10"/>
          </p:nvPr>
        </p:nvSpPr>
        <p:spPr>
          <a:xfrm>
            <a:off x="11180064" y="6471107"/>
            <a:ext cx="609600" cy="365125"/>
          </a:xfrm>
        </p:spPr>
        <p:txBody>
          <a:bodyPr/>
          <a:lstStyle>
            <a:lvl1pPr algn="r">
              <a:defRPr/>
            </a:lvl1pPr>
          </a:lstStyle>
          <a:p>
            <a:fld id="{7B3E355C-57B9-BC4B-95D8-406A1F834537}" type="slidenum">
              <a:rPr lang="en-US" altLang="en-US" smtClean="0"/>
              <a:pPr/>
              <a:t>‹#›</a:t>
            </a:fld>
            <a:endParaRPr lang="en-US" altLang="en-US" dirty="0"/>
          </a:p>
        </p:txBody>
      </p:sp>
      <p:sp>
        <p:nvSpPr>
          <p:cNvPr id="6" name="Footer Placeholder 4"/>
          <p:cNvSpPr>
            <a:spLocks noGrp="1"/>
          </p:cNvSpPr>
          <p:nvPr>
            <p:ph type="ftr" sz="quarter" idx="11"/>
          </p:nvPr>
        </p:nvSpPr>
        <p:spPr/>
        <p:txBody>
          <a:bodyPr/>
          <a:lstStyle>
            <a:lvl1pPr>
              <a:defRPr smtClean="0"/>
            </a:lvl1pPr>
          </a:lstStyle>
          <a:p>
            <a:pPr>
              <a:defRPr/>
            </a:pPr>
            <a:r>
              <a:rPr lang="en-US" dirty="0"/>
              <a:t>Compensation</a:t>
            </a:r>
          </a:p>
        </p:txBody>
      </p:sp>
      <p:sp>
        <p:nvSpPr>
          <p:cNvPr id="8" name="Rectangle 7"/>
          <p:cNvSpPr/>
          <p:nvPr userDrawn="1"/>
        </p:nvSpPr>
        <p:spPr>
          <a:xfrm>
            <a:off x="512064" y="407061"/>
            <a:ext cx="11277600" cy="91169"/>
          </a:xfrm>
          <a:prstGeom prst="rect">
            <a:avLst/>
          </a:prstGeom>
          <a:solidFill>
            <a:schemeClr val="accent1">
              <a:alpha val="69000"/>
            </a:schemeClr>
          </a:solidFill>
          <a:ln w="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BE3666E3-A548-80F4-F7A8-7DA31FD7DE07}"/>
              </a:ext>
            </a:extLst>
          </p:cNvPr>
          <p:cNvSpPr txBox="1"/>
          <p:nvPr userDrawn="1"/>
        </p:nvSpPr>
        <p:spPr>
          <a:xfrm>
            <a:off x="683942" y="6601522"/>
            <a:ext cx="184731" cy="369332"/>
          </a:xfrm>
          <a:prstGeom prst="rect">
            <a:avLst/>
          </a:prstGeom>
          <a:noFill/>
        </p:spPr>
        <p:txBody>
          <a:bodyPr wrap="none" rtlCol="0">
            <a:spAutoFit/>
          </a:bodyPr>
          <a:lstStyle/>
          <a:p>
            <a:endParaRPr lang="en-US" sz="1800" dirty="0"/>
          </a:p>
        </p:txBody>
      </p:sp>
    </p:spTree>
    <p:extLst>
      <p:ext uri="{BB962C8B-B14F-4D97-AF65-F5344CB8AC3E}">
        <p14:creationId xmlns:p14="http://schemas.microsoft.com/office/powerpoint/2010/main" val="2316592316"/>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sequences Vertical 2">
    <p:spTree>
      <p:nvGrpSpPr>
        <p:cNvPr id="1" name=""/>
        <p:cNvGrpSpPr/>
        <p:nvPr/>
      </p:nvGrpSpPr>
      <p:grpSpPr>
        <a:xfrm>
          <a:off x="0" y="0"/>
          <a:ext cx="0" cy="0"/>
          <a:chOff x="0" y="0"/>
          <a:chExt cx="0" cy="0"/>
        </a:xfrm>
      </p:grpSpPr>
      <p:sp>
        <p:nvSpPr>
          <p:cNvPr id="7" name="Freeform 4"/>
          <p:cNvSpPr>
            <a:spLocks/>
          </p:cNvSpPr>
          <p:nvPr userDrawn="1"/>
        </p:nvSpPr>
        <p:spPr bwMode="auto">
          <a:xfrm>
            <a:off x="6195484" y="1914525"/>
            <a:ext cx="4876800" cy="4184650"/>
          </a:xfrm>
          <a:custGeom>
            <a:avLst/>
            <a:gdLst>
              <a:gd name="T0" fmla="*/ 2147483647 w 2475"/>
              <a:gd name="T1" fmla="*/ 2147483647 h 2469"/>
              <a:gd name="T2" fmla="*/ 2147483647 w 2475"/>
              <a:gd name="T3" fmla="*/ 0 h 2469"/>
              <a:gd name="T4" fmla="*/ 2147483647 w 2475"/>
              <a:gd name="T5" fmla="*/ 2147483647 h 2469"/>
              <a:gd name="T6" fmla="*/ 0 w 2475"/>
              <a:gd name="T7" fmla="*/ 2147483647 h 2469"/>
              <a:gd name="T8" fmla="*/ 0 w 2475"/>
              <a:gd name="T9" fmla="*/ 0 h 2469"/>
              <a:gd name="T10" fmla="*/ 2147483647 w 2475"/>
              <a:gd name="T11" fmla="*/ 2147483647 h 246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75" h="2469">
                <a:moveTo>
                  <a:pt x="1235" y="147"/>
                </a:moveTo>
                <a:lnTo>
                  <a:pt x="2475" y="0"/>
                </a:lnTo>
                <a:lnTo>
                  <a:pt x="2475" y="2469"/>
                </a:lnTo>
                <a:lnTo>
                  <a:pt x="0" y="2469"/>
                </a:lnTo>
                <a:lnTo>
                  <a:pt x="0" y="0"/>
                </a:lnTo>
                <a:lnTo>
                  <a:pt x="1235" y="147"/>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lIns="137160" tIns="274320" rIns="137160" bIns="137160"/>
          <a:lstStyle/>
          <a:p>
            <a:endParaRPr lang="en-US" sz="1350"/>
          </a:p>
        </p:txBody>
      </p:sp>
      <p:sp>
        <p:nvSpPr>
          <p:cNvPr id="8" name="Freeform 4"/>
          <p:cNvSpPr>
            <a:spLocks/>
          </p:cNvSpPr>
          <p:nvPr userDrawn="1"/>
        </p:nvSpPr>
        <p:spPr bwMode="auto">
          <a:xfrm>
            <a:off x="1003300" y="1914525"/>
            <a:ext cx="4876800" cy="4184650"/>
          </a:xfrm>
          <a:custGeom>
            <a:avLst/>
            <a:gdLst>
              <a:gd name="T0" fmla="*/ 2147483647 w 2475"/>
              <a:gd name="T1" fmla="*/ 2147483647 h 2469"/>
              <a:gd name="T2" fmla="*/ 2147483647 w 2475"/>
              <a:gd name="T3" fmla="*/ 0 h 2469"/>
              <a:gd name="T4" fmla="*/ 2147483647 w 2475"/>
              <a:gd name="T5" fmla="*/ 2147483647 h 2469"/>
              <a:gd name="T6" fmla="*/ 0 w 2475"/>
              <a:gd name="T7" fmla="*/ 2147483647 h 2469"/>
              <a:gd name="T8" fmla="*/ 0 w 2475"/>
              <a:gd name="T9" fmla="*/ 0 h 2469"/>
              <a:gd name="T10" fmla="*/ 2147483647 w 2475"/>
              <a:gd name="T11" fmla="*/ 2147483647 h 246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75" h="2469">
                <a:moveTo>
                  <a:pt x="1235" y="147"/>
                </a:moveTo>
                <a:lnTo>
                  <a:pt x="2475" y="0"/>
                </a:lnTo>
                <a:lnTo>
                  <a:pt x="2475" y="2469"/>
                </a:lnTo>
                <a:lnTo>
                  <a:pt x="0" y="2469"/>
                </a:lnTo>
                <a:lnTo>
                  <a:pt x="0" y="0"/>
                </a:lnTo>
                <a:lnTo>
                  <a:pt x="1235" y="147"/>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lIns="137160" tIns="274320" rIns="137160" bIns="137160"/>
          <a:lstStyle/>
          <a:p>
            <a:endParaRPr lang="en-US" sz="1350"/>
          </a:p>
        </p:txBody>
      </p:sp>
      <p:sp>
        <p:nvSpPr>
          <p:cNvPr id="9" name="Text Placeholder 8"/>
          <p:cNvSpPr>
            <a:spLocks noGrp="1"/>
          </p:cNvSpPr>
          <p:nvPr>
            <p:ph type="body" sz="quarter" idx="21"/>
          </p:nvPr>
        </p:nvSpPr>
        <p:spPr>
          <a:xfrm rot="5400000">
            <a:off x="3122762" y="-699446"/>
            <a:ext cx="636898" cy="4876800"/>
          </a:xfrm>
          <a:prstGeom prst="homePlate">
            <a:avLst>
              <a:gd name="adj" fmla="val 35000"/>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12" name="Text Placeholder 8"/>
          <p:cNvSpPr>
            <a:spLocks noGrp="1"/>
          </p:cNvSpPr>
          <p:nvPr>
            <p:ph type="body" sz="quarter" idx="25"/>
          </p:nvPr>
        </p:nvSpPr>
        <p:spPr>
          <a:xfrm rot="5400000">
            <a:off x="8315844" y="-699446"/>
            <a:ext cx="636898" cy="4876800"/>
          </a:xfrm>
          <a:prstGeom prst="homePlate">
            <a:avLst>
              <a:gd name="adj" fmla="val 35000"/>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 name="Text Placeholder 5"/>
          <p:cNvSpPr>
            <a:spLocks noGrp="1"/>
          </p:cNvSpPr>
          <p:nvPr>
            <p:ph type="body" sz="quarter" idx="31"/>
          </p:nvPr>
        </p:nvSpPr>
        <p:spPr>
          <a:xfrm>
            <a:off x="1002811" y="2282953"/>
            <a:ext cx="4876800" cy="3813048"/>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5" name="Text Placeholder 5"/>
          <p:cNvSpPr>
            <a:spLocks noGrp="1"/>
          </p:cNvSpPr>
          <p:nvPr>
            <p:ph type="body" sz="quarter" idx="32"/>
          </p:nvPr>
        </p:nvSpPr>
        <p:spPr>
          <a:xfrm>
            <a:off x="6195893" y="2282953"/>
            <a:ext cx="4876800" cy="3813048"/>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vl6pPr marL="857250">
              <a:buClr>
                <a:srgbClr val="B01C2E"/>
              </a:buClr>
              <a:buFont typeface="Arial" pitchFamily="34" charset="0"/>
              <a:buChar char="–"/>
              <a:defRPr sz="900"/>
            </a:lvl6pPr>
          </a:lstStyle>
          <a:p>
            <a:pPr lvl="0"/>
            <a:r>
              <a:rPr lang="en-US"/>
              <a:t>Click to edit Master text styles</a:t>
            </a:r>
          </a:p>
        </p:txBody>
      </p:sp>
      <p:sp>
        <p:nvSpPr>
          <p:cNvPr id="11" name="Slide Number Placeholder 9"/>
          <p:cNvSpPr>
            <a:spLocks noGrp="1"/>
          </p:cNvSpPr>
          <p:nvPr>
            <p:ph type="sldNum" sz="quarter" idx="33"/>
          </p:nvPr>
        </p:nvSpPr>
        <p:spPr/>
        <p:txBody>
          <a:bodyPr/>
          <a:lstStyle>
            <a:lvl1pPr>
              <a:defRPr/>
            </a:lvl1pPr>
          </a:lstStyle>
          <a:p>
            <a:fld id="{9B3A2EF8-18A0-3548-8284-3CDE95E84B95}" type="slidenum">
              <a:rPr lang="en-US" altLang="en-US"/>
              <a:pPr/>
              <a:t>‹#›</a:t>
            </a:fld>
            <a:endParaRPr lang="en-US" altLang="en-US"/>
          </a:p>
        </p:txBody>
      </p:sp>
      <p:sp>
        <p:nvSpPr>
          <p:cNvPr id="14" name="Footer Placeholder 10"/>
          <p:cNvSpPr>
            <a:spLocks noGrp="1"/>
          </p:cNvSpPr>
          <p:nvPr>
            <p:ph type="ftr" sz="quarter" idx="34"/>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7368673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sequences Vertical 4">
    <p:spTree>
      <p:nvGrpSpPr>
        <p:cNvPr id="1" name=""/>
        <p:cNvGrpSpPr/>
        <p:nvPr/>
      </p:nvGrpSpPr>
      <p:grpSpPr>
        <a:xfrm>
          <a:off x="0" y="0"/>
          <a:ext cx="0" cy="0"/>
          <a:chOff x="0" y="0"/>
          <a:chExt cx="0" cy="0"/>
        </a:xfrm>
      </p:grpSpPr>
      <p:sp>
        <p:nvSpPr>
          <p:cNvPr id="11" name="Freeform 4"/>
          <p:cNvSpPr>
            <a:spLocks/>
          </p:cNvSpPr>
          <p:nvPr userDrawn="1"/>
        </p:nvSpPr>
        <p:spPr bwMode="auto">
          <a:xfrm>
            <a:off x="588435" y="1911353"/>
            <a:ext cx="2561167"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2" name="Freeform 4"/>
          <p:cNvSpPr>
            <a:spLocks/>
          </p:cNvSpPr>
          <p:nvPr userDrawn="1"/>
        </p:nvSpPr>
        <p:spPr bwMode="auto">
          <a:xfrm>
            <a:off x="3403601" y="1911353"/>
            <a:ext cx="2559051"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3" name="Freeform 4"/>
          <p:cNvSpPr>
            <a:spLocks/>
          </p:cNvSpPr>
          <p:nvPr userDrawn="1"/>
        </p:nvSpPr>
        <p:spPr bwMode="auto">
          <a:xfrm>
            <a:off x="6197602" y="1911353"/>
            <a:ext cx="2561167"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4" name="Freeform 4"/>
          <p:cNvSpPr>
            <a:spLocks/>
          </p:cNvSpPr>
          <p:nvPr userDrawn="1"/>
        </p:nvSpPr>
        <p:spPr bwMode="auto">
          <a:xfrm>
            <a:off x="9027586" y="1911353"/>
            <a:ext cx="2561167"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7" name="Text Placeholder 8"/>
          <p:cNvSpPr>
            <a:spLocks noGrp="1"/>
          </p:cNvSpPr>
          <p:nvPr>
            <p:ph type="body" sz="quarter" idx="21"/>
          </p:nvPr>
        </p:nvSpPr>
        <p:spPr>
          <a:xfrm rot="5400000">
            <a:off x="1563115"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2" name="Text Placeholder 8"/>
          <p:cNvSpPr>
            <a:spLocks noGrp="1"/>
          </p:cNvSpPr>
          <p:nvPr>
            <p:ph type="body" sz="quarter" idx="27"/>
          </p:nvPr>
        </p:nvSpPr>
        <p:spPr>
          <a:xfrm rot="5400000">
            <a:off x="4377013"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3" name="Text Placeholder 8"/>
          <p:cNvSpPr>
            <a:spLocks noGrp="1"/>
          </p:cNvSpPr>
          <p:nvPr>
            <p:ph type="body" sz="quarter" idx="28"/>
          </p:nvPr>
        </p:nvSpPr>
        <p:spPr>
          <a:xfrm rot="5400000">
            <a:off x="7171436"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4" name="Text Placeholder 8"/>
          <p:cNvSpPr>
            <a:spLocks noGrp="1"/>
          </p:cNvSpPr>
          <p:nvPr>
            <p:ph type="body" sz="quarter" idx="29"/>
          </p:nvPr>
        </p:nvSpPr>
        <p:spPr>
          <a:xfrm rot="5400000">
            <a:off x="10002267"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1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8" name="Text Placeholder 5"/>
          <p:cNvSpPr>
            <a:spLocks noGrp="1"/>
          </p:cNvSpPr>
          <p:nvPr>
            <p:ph type="body" sz="quarter" idx="31"/>
          </p:nvPr>
        </p:nvSpPr>
        <p:spPr>
          <a:xfrm>
            <a:off x="589279"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9" name="Text Placeholder 5"/>
          <p:cNvSpPr>
            <a:spLocks noGrp="1"/>
          </p:cNvSpPr>
          <p:nvPr>
            <p:ph type="body" sz="quarter" idx="32"/>
          </p:nvPr>
        </p:nvSpPr>
        <p:spPr>
          <a:xfrm>
            <a:off x="3403177"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20" name="Text Placeholder 5"/>
          <p:cNvSpPr>
            <a:spLocks noGrp="1"/>
          </p:cNvSpPr>
          <p:nvPr>
            <p:ph type="body" sz="quarter" idx="33"/>
          </p:nvPr>
        </p:nvSpPr>
        <p:spPr>
          <a:xfrm>
            <a:off x="6197600"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25" name="Text Placeholder 5"/>
          <p:cNvSpPr>
            <a:spLocks noGrp="1"/>
          </p:cNvSpPr>
          <p:nvPr>
            <p:ph type="body" sz="quarter" idx="34"/>
          </p:nvPr>
        </p:nvSpPr>
        <p:spPr>
          <a:xfrm>
            <a:off x="9028431"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5" name="Slide Number Placeholder 9"/>
          <p:cNvSpPr>
            <a:spLocks noGrp="1"/>
          </p:cNvSpPr>
          <p:nvPr>
            <p:ph type="sldNum" sz="quarter" idx="35"/>
          </p:nvPr>
        </p:nvSpPr>
        <p:spPr/>
        <p:txBody>
          <a:bodyPr/>
          <a:lstStyle>
            <a:lvl1pPr>
              <a:defRPr/>
            </a:lvl1pPr>
          </a:lstStyle>
          <a:p>
            <a:fld id="{6D75ED15-758A-614E-A17B-56CD5E692F69}" type="slidenum">
              <a:rPr lang="en-US" altLang="en-US"/>
              <a:pPr/>
              <a:t>‹#›</a:t>
            </a:fld>
            <a:endParaRPr lang="en-US" altLang="en-US"/>
          </a:p>
        </p:txBody>
      </p:sp>
      <p:sp>
        <p:nvSpPr>
          <p:cNvPr id="21" name="Footer Placeholder 20"/>
          <p:cNvSpPr>
            <a:spLocks noGrp="1"/>
          </p:cNvSpPr>
          <p:nvPr>
            <p:ph type="ftr" sz="quarter" idx="36"/>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7681065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ject">
    <p:spTree>
      <p:nvGrpSpPr>
        <p:cNvPr id="1" name=""/>
        <p:cNvGrpSpPr/>
        <p:nvPr/>
      </p:nvGrpSpPr>
      <p:grpSpPr>
        <a:xfrm>
          <a:off x="0" y="0"/>
          <a:ext cx="0" cy="0"/>
          <a:chOff x="0" y="0"/>
          <a:chExt cx="0" cy="0"/>
        </a:xfrm>
      </p:grpSpPr>
      <p:sp>
        <p:nvSpPr>
          <p:cNvPr id="20" name="Text Placeholder 12"/>
          <p:cNvSpPr>
            <a:spLocks noGrp="1"/>
          </p:cNvSpPr>
          <p:nvPr>
            <p:ph type="body" sz="quarter" idx="12"/>
          </p:nvPr>
        </p:nvSpPr>
        <p:spPr>
          <a:xfrm>
            <a:off x="451104" y="1450181"/>
            <a:ext cx="3462528" cy="457200"/>
          </a:xfrm>
          <a:prstGeom prst="homePlate">
            <a:avLst>
              <a:gd name="adj" fmla="val 33316"/>
            </a:avLst>
          </a:prstGeom>
          <a:solidFill>
            <a:srgbClr val="B01C2E"/>
          </a:solidFill>
          <a:ln w="6350">
            <a:solidFill>
              <a:srgbClr val="A9A9A9"/>
            </a:solidFill>
          </a:ln>
        </p:spPr>
        <p:txBody>
          <a:bodyPr lIns="137160" tIns="137160" rIns="274320" bIns="137160" anchor="ctr"/>
          <a:lstStyle>
            <a:lvl1pPr marL="0" indent="0" algn="l">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11" name="Text Placeholder 13"/>
          <p:cNvSpPr>
            <a:spLocks noGrp="1"/>
          </p:cNvSpPr>
          <p:nvPr>
            <p:ph type="body" sz="quarter" idx="17"/>
          </p:nvPr>
        </p:nvSpPr>
        <p:spPr>
          <a:xfrm>
            <a:off x="4364739" y="1447807"/>
            <a:ext cx="3534833" cy="461963"/>
          </a:xfrm>
          <a:prstGeom prst="chevron">
            <a:avLst>
              <a:gd name="adj" fmla="val 34831"/>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2" name="Text Placeholder 13"/>
          <p:cNvSpPr>
            <a:spLocks noGrp="1"/>
          </p:cNvSpPr>
          <p:nvPr>
            <p:ph type="body" sz="quarter" idx="29"/>
          </p:nvPr>
        </p:nvSpPr>
        <p:spPr>
          <a:xfrm>
            <a:off x="8278373" y="1447807"/>
            <a:ext cx="3534833" cy="461963"/>
          </a:xfrm>
          <a:prstGeom prst="chevron">
            <a:avLst>
              <a:gd name="adj" fmla="val 34831"/>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7" name="Text Placeholder 5"/>
          <p:cNvSpPr>
            <a:spLocks noGrp="1"/>
          </p:cNvSpPr>
          <p:nvPr>
            <p:ph type="body" sz="quarter" idx="31"/>
          </p:nvPr>
        </p:nvSpPr>
        <p:spPr>
          <a:xfrm>
            <a:off x="4364736" y="2057400"/>
            <a:ext cx="3364992" cy="3108960"/>
          </a:xfrm>
          <a:prstGeom prst="rect">
            <a:avLst/>
          </a:prstGeom>
          <a:solidFill>
            <a:srgbClr val="FFFFFF"/>
          </a:solidFill>
          <a:ln>
            <a:solidFill>
              <a:srgbClr val="C0C0C0"/>
            </a:solid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8" name="Text Placeholder 5"/>
          <p:cNvSpPr>
            <a:spLocks noGrp="1"/>
          </p:cNvSpPr>
          <p:nvPr>
            <p:ph type="body" sz="quarter" idx="32"/>
          </p:nvPr>
        </p:nvSpPr>
        <p:spPr>
          <a:xfrm>
            <a:off x="8278368" y="2057400"/>
            <a:ext cx="3364992" cy="3108960"/>
          </a:xfrm>
          <a:prstGeom prst="rect">
            <a:avLst/>
          </a:prstGeom>
          <a:solidFill>
            <a:srgbClr val="FFFFFF"/>
          </a:solidFill>
          <a:ln>
            <a:solidFill>
              <a:srgbClr val="C0C0C0"/>
            </a:solid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9" name="Text Placeholder 5"/>
          <p:cNvSpPr>
            <a:spLocks noGrp="1"/>
          </p:cNvSpPr>
          <p:nvPr>
            <p:ph type="body" sz="quarter" idx="33"/>
          </p:nvPr>
        </p:nvSpPr>
        <p:spPr>
          <a:xfrm>
            <a:off x="451104" y="2057403"/>
            <a:ext cx="3364992" cy="230832"/>
          </a:xfrm>
          <a:prstGeom prst="rect">
            <a:avLst/>
          </a:prstGeom>
          <a:solidFill>
            <a:srgbClr val="FFFFFF"/>
          </a:solidFill>
          <a:ln>
            <a:solidFill>
              <a:srgbClr val="C0C0C0"/>
            </a:solidFill>
          </a:ln>
        </p:spPr>
        <p:txBody>
          <a:bodyPr lIns="91440" anchor="t" anchorCtr="0">
            <a:spAutoFit/>
          </a:bodyPr>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9" name="Slide Number Placeholder 9"/>
          <p:cNvSpPr>
            <a:spLocks noGrp="1"/>
          </p:cNvSpPr>
          <p:nvPr>
            <p:ph type="sldNum" sz="quarter" idx="34"/>
          </p:nvPr>
        </p:nvSpPr>
        <p:spPr/>
        <p:txBody>
          <a:bodyPr/>
          <a:lstStyle>
            <a:lvl1pPr>
              <a:defRPr/>
            </a:lvl1pPr>
          </a:lstStyle>
          <a:p>
            <a:fld id="{8A4AF9FF-8501-8442-BA34-6C86C862CF8D}" type="slidenum">
              <a:rPr lang="en-US" altLang="en-US"/>
              <a:pPr/>
              <a:t>‹#›</a:t>
            </a:fld>
            <a:endParaRPr lang="en-US" altLang="en-US"/>
          </a:p>
        </p:txBody>
      </p:sp>
      <p:sp>
        <p:nvSpPr>
          <p:cNvPr id="10" name="Footer Placeholder 12"/>
          <p:cNvSpPr>
            <a:spLocks noGrp="1"/>
          </p:cNvSpPr>
          <p:nvPr>
            <p:ph type="ftr" sz="quarter" idx="35"/>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0384182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rget">
    <p:spTree>
      <p:nvGrpSpPr>
        <p:cNvPr id="1" name=""/>
        <p:cNvGrpSpPr/>
        <p:nvPr/>
      </p:nvGrpSpPr>
      <p:grpSpPr>
        <a:xfrm>
          <a:off x="0" y="0"/>
          <a:ext cx="0" cy="0"/>
          <a:chOff x="0" y="0"/>
          <a:chExt cx="0" cy="0"/>
        </a:xfrm>
      </p:grpSpPr>
      <p:sp>
        <p:nvSpPr>
          <p:cNvPr id="17" name="Text Placeholder 8"/>
          <p:cNvSpPr>
            <a:spLocks noGrp="1"/>
          </p:cNvSpPr>
          <p:nvPr>
            <p:ph type="body" sz="quarter" idx="29"/>
          </p:nvPr>
        </p:nvSpPr>
        <p:spPr>
          <a:xfrm>
            <a:off x="9505696" y="1493520"/>
            <a:ext cx="1975104" cy="4754880"/>
          </a:xfrm>
          <a:prstGeom prst="rect">
            <a:avLst/>
          </a:prstGeom>
          <a:ln>
            <a:solidFill>
              <a:srgbClr val="C0C0C0"/>
            </a:solidFill>
          </a:ln>
        </p:spPr>
        <p:txBody>
          <a:bodyPr lIns="45720" anchor="t"/>
          <a:lstStyle>
            <a:lvl1pPr marL="123444" indent="-123444" algn="l">
              <a:lnSpc>
                <a:spcPts val="1050"/>
              </a:lnSpc>
              <a:spcBef>
                <a:spcPts val="0"/>
              </a:spcBef>
              <a:buClr>
                <a:schemeClr val="accent1"/>
              </a:buClr>
              <a:buFont typeface="Wingdings" pitchFamily="2" charset="2"/>
              <a:buChar char="§"/>
              <a:defRPr sz="900" b="0">
                <a:solidFill>
                  <a:srgbClr val="000000"/>
                </a:solidFill>
              </a:defRPr>
            </a:lvl1pPr>
            <a:lvl2pPr marL="123444" indent="0" algn="l">
              <a:spcBef>
                <a:spcPts val="525"/>
              </a:spcBef>
              <a:buNone/>
              <a:defRPr sz="900" b="0"/>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2" name="Text Placeholder 5"/>
          <p:cNvSpPr>
            <a:spLocks noGrp="1"/>
          </p:cNvSpPr>
          <p:nvPr>
            <p:ph type="body" sz="quarter" idx="21"/>
          </p:nvPr>
        </p:nvSpPr>
        <p:spPr>
          <a:xfrm>
            <a:off x="609600" y="1600200"/>
            <a:ext cx="2133600" cy="1280160"/>
          </a:xfrm>
          <a:prstGeom prst="rect">
            <a:avLst/>
          </a:prstGeom>
          <a:solidFill>
            <a:srgbClr val="B01C2E"/>
          </a:solidFill>
          <a:ln>
            <a:solidFill>
              <a:srgbClr val="C0C0C0"/>
            </a:solidFill>
          </a:ln>
        </p:spPr>
        <p:txBody>
          <a:bodyPr anchor="ctr"/>
          <a:lstStyle>
            <a:lvl1pPr marL="89154" marR="0" indent="-89154" algn="l" defTabSz="685800" rtl="0" eaLnBrk="1" fontAlgn="auto" latinLnBrk="0" hangingPunct="1">
              <a:lnSpc>
                <a:spcPct val="100000"/>
              </a:lnSpc>
              <a:spcBef>
                <a:spcPct val="20000"/>
              </a:spcBef>
              <a:spcAft>
                <a:spcPts val="0"/>
              </a:spcAft>
              <a:buClr>
                <a:srgbClr val="C0C0C0"/>
              </a:buClr>
              <a:buSzTx/>
              <a:buFont typeface="Wingdings 2" pitchFamily="18" charset="2"/>
              <a:buChar char="¡"/>
              <a:tabLst/>
              <a:defRPr sz="900" b="1" baseline="0">
                <a:solidFill>
                  <a:srgbClr val="FFFFFF"/>
                </a:solidFill>
              </a:defRPr>
            </a:lvl1pPr>
            <a:lvl2pPr marL="88106" indent="0">
              <a:buFontTx/>
              <a:buNone/>
              <a:defRPr sz="750"/>
            </a:lvl2pPr>
          </a:lstStyle>
          <a:p>
            <a:pPr lvl="0"/>
            <a:r>
              <a:rPr lang="en-US"/>
              <a:t>Click to edit Master text styles</a:t>
            </a:r>
          </a:p>
        </p:txBody>
      </p:sp>
      <p:sp>
        <p:nvSpPr>
          <p:cNvPr id="24" name="Text Placeholder 5"/>
          <p:cNvSpPr>
            <a:spLocks noGrp="1"/>
          </p:cNvSpPr>
          <p:nvPr>
            <p:ph type="body" sz="quarter" idx="23"/>
          </p:nvPr>
        </p:nvSpPr>
        <p:spPr>
          <a:xfrm>
            <a:off x="609600" y="4876800"/>
            <a:ext cx="2133600" cy="1280160"/>
          </a:xfrm>
          <a:prstGeom prst="rect">
            <a:avLst/>
          </a:prstGeom>
          <a:solidFill>
            <a:srgbClr val="B01C2E"/>
          </a:solidFill>
          <a:ln>
            <a:solidFill>
              <a:srgbClr val="C0C0C0"/>
            </a:solidFill>
          </a:ln>
        </p:spPr>
        <p:txBody>
          <a:bodyPr anchor="ctr"/>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lang="en-US" sz="900" b="1" kern="1200" baseline="0" dirty="0" smtClean="0">
                <a:solidFill>
                  <a:srgbClr val="FFFFFF"/>
                </a:solidFill>
                <a:latin typeface="+mn-lt"/>
                <a:ea typeface="+mn-ea"/>
                <a:cs typeface="+mn-cs"/>
              </a:defRPr>
            </a:lvl1pPr>
            <a:lvl2pPr marL="88106" indent="0">
              <a:buFontTx/>
              <a:buNone/>
              <a:defRPr sz="750"/>
            </a:lvl2pPr>
          </a:lstStyle>
          <a:p>
            <a:pPr lvl="0"/>
            <a:r>
              <a:rPr lang="en-US"/>
              <a:t>Click to edit Master text styles</a:t>
            </a:r>
          </a:p>
        </p:txBody>
      </p:sp>
      <p:sp>
        <p:nvSpPr>
          <p:cNvPr id="25" name="Text Placeholder 5"/>
          <p:cNvSpPr>
            <a:spLocks noGrp="1"/>
          </p:cNvSpPr>
          <p:nvPr>
            <p:ph type="body" sz="quarter" idx="24"/>
          </p:nvPr>
        </p:nvSpPr>
        <p:spPr>
          <a:xfrm>
            <a:off x="609600" y="3238500"/>
            <a:ext cx="2133600" cy="1280160"/>
          </a:xfrm>
          <a:prstGeom prst="rect">
            <a:avLst/>
          </a:prstGeom>
          <a:solidFill>
            <a:srgbClr val="B01C2E"/>
          </a:solidFill>
          <a:ln>
            <a:solidFill>
              <a:srgbClr val="C0C0C0"/>
            </a:solidFill>
          </a:ln>
        </p:spPr>
        <p:txBody>
          <a:bodyPr anchor="ctr"/>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lang="en-US" sz="900" b="1" kern="1200" baseline="0" dirty="0" smtClean="0">
                <a:solidFill>
                  <a:srgbClr val="FFFFFF"/>
                </a:solidFill>
                <a:latin typeface="+mn-lt"/>
                <a:ea typeface="+mn-ea"/>
                <a:cs typeface="+mn-cs"/>
              </a:defRPr>
            </a:lvl1pPr>
            <a:lvl2pPr marL="88106" indent="0">
              <a:buFontTx/>
              <a:buNone/>
              <a:defRPr sz="750"/>
            </a:lvl2pPr>
          </a:lstStyle>
          <a:p>
            <a:pPr lvl="0"/>
            <a:r>
              <a:rPr lang="en-US"/>
              <a:t>Click to edit Master text styles</a:t>
            </a:r>
          </a:p>
        </p:txBody>
      </p:sp>
      <p:sp>
        <p:nvSpPr>
          <p:cNvPr id="12" name="Text Placeholder 5"/>
          <p:cNvSpPr>
            <a:spLocks noGrp="1"/>
          </p:cNvSpPr>
          <p:nvPr>
            <p:ph type="body" sz="quarter" idx="30"/>
          </p:nvPr>
        </p:nvSpPr>
        <p:spPr>
          <a:xfrm>
            <a:off x="2922016" y="1600200"/>
            <a:ext cx="6486144" cy="1280160"/>
          </a:xfrm>
          <a:prstGeom prst="homePlate">
            <a:avLst>
              <a:gd name="adj" fmla="val 25111"/>
            </a:avLst>
          </a:prstGeom>
          <a:solidFill>
            <a:srgbClr val="FFFFFF"/>
          </a:solidFill>
          <a:ln>
            <a:solidFill>
              <a:srgbClr val="C0C0C0"/>
            </a:solidFill>
          </a:ln>
        </p:spPr>
        <p:txBody>
          <a:bodyPr rIns="45720" anchor="ctr"/>
          <a:lstStyle>
            <a:lvl1pPr marL="123444" marR="0" indent="-12344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23444">
              <a:buClr>
                <a:srgbClr val="B01C2E"/>
              </a:buClr>
              <a:buFont typeface="Arial" pitchFamily="34" charset="0"/>
              <a:buChar char="‒"/>
              <a:defRPr sz="900" baseline="0"/>
            </a:lvl3pPr>
            <a:lvl4pPr marL="452628" indent="-123444">
              <a:buClr>
                <a:srgbClr val="B01C2E"/>
              </a:buClr>
              <a:buFont typeface="Arial" pitchFamily="34" charset="0"/>
              <a:buChar char="–"/>
              <a:defRPr sz="900"/>
            </a:lvl4pPr>
            <a:lvl5pPr marL="576072" indent="-123444">
              <a:buClr>
                <a:srgbClr val="B01C2E"/>
              </a:buClr>
              <a:buFont typeface="Arial" pitchFamily="34" charset="0"/>
              <a:buChar char="–"/>
              <a:defRPr sz="900"/>
            </a:lvl5pPr>
            <a:lvl6pPr marL="685800" indent="-123444">
              <a:buClr>
                <a:srgbClr val="B01C2E"/>
              </a:buClr>
              <a:buFont typeface="Arial" pitchFamily="34" charset="0"/>
              <a:buChar char="–"/>
              <a:defRPr sz="900"/>
            </a:lvl6pPr>
          </a:lstStyle>
          <a:p>
            <a:pPr lvl="0"/>
            <a:r>
              <a:rPr lang="en-US"/>
              <a:t>Click to edit Master text styles</a:t>
            </a:r>
          </a:p>
          <a:p>
            <a:pPr lvl="1"/>
            <a:r>
              <a:rPr lang="en-US"/>
              <a:t>Second level</a:t>
            </a:r>
          </a:p>
          <a:p>
            <a:pPr lvl="2"/>
            <a:r>
              <a:rPr lang="en-US"/>
              <a:t>Third level</a:t>
            </a:r>
          </a:p>
        </p:txBody>
      </p:sp>
      <p:sp>
        <p:nvSpPr>
          <p:cNvPr id="11"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Text Placeholder 5"/>
          <p:cNvSpPr>
            <a:spLocks noGrp="1"/>
          </p:cNvSpPr>
          <p:nvPr>
            <p:ph type="body" sz="quarter" idx="31"/>
          </p:nvPr>
        </p:nvSpPr>
        <p:spPr>
          <a:xfrm>
            <a:off x="2922016" y="3238500"/>
            <a:ext cx="6486144" cy="1280160"/>
          </a:xfrm>
          <a:prstGeom prst="homePlate">
            <a:avLst>
              <a:gd name="adj" fmla="val 25111"/>
            </a:avLst>
          </a:prstGeom>
          <a:solidFill>
            <a:srgbClr val="FFFFFF"/>
          </a:solidFill>
          <a:ln>
            <a:solidFill>
              <a:srgbClr val="C0C0C0"/>
            </a:solidFill>
          </a:ln>
        </p:spPr>
        <p:txBody>
          <a:bodyPr rIns="45720" anchor="ctr"/>
          <a:lstStyle>
            <a:lvl1pPr marL="123444" marR="0" indent="-12344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23444">
              <a:buClr>
                <a:srgbClr val="B01C2E"/>
              </a:buClr>
              <a:buFont typeface="Arial" pitchFamily="34" charset="0"/>
              <a:buChar char="‒"/>
              <a:defRPr sz="900" baseline="0"/>
            </a:lvl3pPr>
            <a:lvl4pPr marL="452628" indent="-123444">
              <a:buClr>
                <a:srgbClr val="B01C2E"/>
              </a:buClr>
              <a:buFont typeface="Arial" pitchFamily="34" charset="0"/>
              <a:buChar char="–"/>
              <a:defRPr sz="900"/>
            </a:lvl4pPr>
            <a:lvl5pPr marL="576072" indent="-123444">
              <a:buClr>
                <a:srgbClr val="B01C2E"/>
              </a:buClr>
              <a:buFont typeface="Arial" pitchFamily="34" charset="0"/>
              <a:buChar char="–"/>
              <a:defRPr sz="900"/>
            </a:lvl5pPr>
            <a:lvl6pPr marL="685800" indent="-123444">
              <a:buClr>
                <a:srgbClr val="B01C2E"/>
              </a:buClr>
              <a:buFont typeface="Arial" pitchFamily="34" charset="0"/>
              <a:buChar char="–"/>
              <a:defRPr sz="900"/>
            </a:lvl6pPr>
          </a:lstStyle>
          <a:p>
            <a:pPr lvl="0"/>
            <a:r>
              <a:rPr lang="en-US"/>
              <a:t>Click to edit Master text styles</a:t>
            </a:r>
          </a:p>
          <a:p>
            <a:pPr lvl="1"/>
            <a:r>
              <a:rPr lang="en-US"/>
              <a:t>Second level</a:t>
            </a:r>
          </a:p>
          <a:p>
            <a:pPr lvl="2"/>
            <a:r>
              <a:rPr lang="en-US"/>
              <a:t>Third level</a:t>
            </a:r>
          </a:p>
        </p:txBody>
      </p:sp>
      <p:sp>
        <p:nvSpPr>
          <p:cNvPr id="16" name="Text Placeholder 5"/>
          <p:cNvSpPr>
            <a:spLocks noGrp="1"/>
          </p:cNvSpPr>
          <p:nvPr>
            <p:ph type="body" sz="quarter" idx="32"/>
          </p:nvPr>
        </p:nvSpPr>
        <p:spPr>
          <a:xfrm>
            <a:off x="2922016" y="4876800"/>
            <a:ext cx="6486144" cy="1280160"/>
          </a:xfrm>
          <a:prstGeom prst="homePlate">
            <a:avLst>
              <a:gd name="adj" fmla="val 25111"/>
            </a:avLst>
          </a:prstGeom>
          <a:solidFill>
            <a:srgbClr val="FFFFFF"/>
          </a:solidFill>
          <a:ln>
            <a:solidFill>
              <a:srgbClr val="C0C0C0"/>
            </a:solidFill>
          </a:ln>
        </p:spPr>
        <p:txBody>
          <a:bodyPr rIns="45720" anchor="ctr"/>
          <a:lstStyle>
            <a:lvl1pPr marL="123444" marR="0" indent="-12344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23444">
              <a:buClr>
                <a:srgbClr val="B01C2E"/>
              </a:buClr>
              <a:buFont typeface="Arial" pitchFamily="34" charset="0"/>
              <a:buChar char="‒"/>
              <a:defRPr sz="900" baseline="0"/>
            </a:lvl3pPr>
            <a:lvl4pPr marL="452628" indent="-123444">
              <a:buClr>
                <a:srgbClr val="B01C2E"/>
              </a:buClr>
              <a:buFont typeface="Arial" pitchFamily="34" charset="0"/>
              <a:buChar char="–"/>
              <a:defRPr sz="900"/>
            </a:lvl4pPr>
            <a:lvl5pPr marL="576072" indent="-123444">
              <a:buClr>
                <a:srgbClr val="B01C2E"/>
              </a:buClr>
              <a:buFont typeface="Arial" pitchFamily="34" charset="0"/>
              <a:buChar char="–"/>
              <a:defRPr sz="900"/>
            </a:lvl5pPr>
            <a:lvl6pPr marL="685800" indent="-123444">
              <a:buClr>
                <a:srgbClr val="B01C2E"/>
              </a:buClr>
              <a:buFont typeface="Arial" pitchFamily="34" charset="0"/>
              <a:buChar char="–"/>
              <a:defRPr sz="900"/>
            </a:lvl6pPr>
          </a:lstStyle>
          <a:p>
            <a:pPr lvl="0"/>
            <a:r>
              <a:rPr lang="en-US"/>
              <a:t>Click to edit Master text styles</a:t>
            </a:r>
          </a:p>
          <a:p>
            <a:pPr lvl="1"/>
            <a:r>
              <a:rPr lang="en-US"/>
              <a:t>Second level</a:t>
            </a:r>
          </a:p>
          <a:p>
            <a:pPr lvl="2"/>
            <a:r>
              <a:rPr lang="en-US"/>
              <a:t>Third level</a:t>
            </a:r>
          </a:p>
        </p:txBody>
      </p:sp>
      <p:sp>
        <p:nvSpPr>
          <p:cNvPr id="10" name="Slide Number Placeholder 9"/>
          <p:cNvSpPr>
            <a:spLocks noGrp="1"/>
          </p:cNvSpPr>
          <p:nvPr>
            <p:ph type="sldNum" sz="quarter" idx="33"/>
          </p:nvPr>
        </p:nvSpPr>
        <p:spPr/>
        <p:txBody>
          <a:bodyPr/>
          <a:lstStyle>
            <a:lvl1pPr>
              <a:defRPr/>
            </a:lvl1pPr>
          </a:lstStyle>
          <a:p>
            <a:fld id="{00398512-78EB-D84B-88E3-8EFD360D49EF}" type="slidenum">
              <a:rPr lang="en-US" altLang="en-US"/>
              <a:pPr/>
              <a:t>‹#›</a:t>
            </a:fld>
            <a:endParaRPr lang="en-US" altLang="en-US"/>
          </a:p>
        </p:txBody>
      </p:sp>
      <p:sp>
        <p:nvSpPr>
          <p:cNvPr id="13" name="Footer Placeholder 12"/>
          <p:cNvSpPr>
            <a:spLocks noGrp="1"/>
          </p:cNvSpPr>
          <p:nvPr>
            <p:ph type="ftr" sz="quarter" idx="34"/>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2072618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blocks - Two palettes moving forward">
    <p:spTree>
      <p:nvGrpSpPr>
        <p:cNvPr id="1" name=""/>
        <p:cNvGrpSpPr/>
        <p:nvPr/>
      </p:nvGrpSpPr>
      <p:grpSpPr>
        <a:xfrm>
          <a:off x="0" y="0"/>
          <a:ext cx="0" cy="0"/>
          <a:chOff x="0" y="0"/>
          <a:chExt cx="0" cy="0"/>
        </a:xfrm>
      </p:grpSpPr>
      <p:sp>
        <p:nvSpPr>
          <p:cNvPr id="7" name="AutoShape 3"/>
          <p:cNvSpPr>
            <a:spLocks noChangeArrowheads="1"/>
          </p:cNvSpPr>
          <p:nvPr userDrawn="1"/>
        </p:nvSpPr>
        <p:spPr bwMode="auto">
          <a:xfrm>
            <a:off x="912284" y="2635250"/>
            <a:ext cx="10369549" cy="1587500"/>
          </a:xfrm>
          <a:prstGeom prst="homePlate">
            <a:avLst>
              <a:gd name="adj" fmla="val 32592"/>
            </a:avLst>
          </a:prstGeom>
          <a:gradFill rotWithShape="1">
            <a:gsLst>
              <a:gs pos="0">
                <a:srgbClr val="9E9E9E"/>
              </a:gs>
              <a:gs pos="50000">
                <a:srgbClr val="C4C4C4"/>
              </a:gs>
              <a:gs pos="100000">
                <a:srgbClr val="E3E3E3"/>
              </a:gs>
            </a:gsLst>
            <a:lin ang="10800000" scaled="1"/>
          </a:gradFill>
          <a:ln>
            <a:noFill/>
          </a:ln>
          <a:extLst>
            <a:ext uri="{91240B29-F687-4F45-9708-019B960494DF}">
              <a14:hiddenLine xmlns:a14="http://schemas.microsoft.com/office/drawing/2010/main" w="6350">
                <a:solidFill>
                  <a:srgbClr val="000000"/>
                </a:solidFill>
                <a:miter lim="800000"/>
                <a:headEnd/>
                <a:tailEnd/>
              </a14:hiddenLine>
            </a:ext>
          </a:extLst>
        </p:spPr>
        <p:txBody>
          <a:bodyPr tIns="68580" bIns="6858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endParaRPr lang="en-US" altLang="en-US" sz="1350">
              <a:latin typeface="Arial" charset="0"/>
            </a:endParaRPr>
          </a:p>
        </p:txBody>
      </p:sp>
      <p:sp>
        <p:nvSpPr>
          <p:cNvPr id="18" name="Text Placeholder 17"/>
          <p:cNvSpPr>
            <a:spLocks noGrp="1"/>
          </p:cNvSpPr>
          <p:nvPr>
            <p:ph type="body" sz="quarter" idx="21"/>
          </p:nvPr>
        </p:nvSpPr>
        <p:spPr>
          <a:xfrm>
            <a:off x="1402080" y="1417320"/>
            <a:ext cx="4389120" cy="457200"/>
          </a:xfrm>
          <a:prstGeom prst="rect">
            <a:avLst/>
          </a:prstGeom>
          <a:solidFill>
            <a:srgbClr val="B01C2E"/>
          </a:solidFill>
          <a:ln>
            <a:solidFill>
              <a:srgbClr val="C0C0C0"/>
            </a:solidFill>
          </a:ln>
        </p:spPr>
        <p:txBody>
          <a:bodyPr anchor="ctr"/>
          <a:lstStyle>
            <a:lvl1pPr algn="ctr">
              <a:buNone/>
              <a:defRPr sz="900" b="1">
                <a:solidFill>
                  <a:srgbClr val="FFFFFF"/>
                </a:solidFill>
              </a:defRPr>
            </a:lvl1pPr>
          </a:lstStyle>
          <a:p>
            <a:pPr lvl="0"/>
            <a:r>
              <a:rPr lang="en-US"/>
              <a:t>Click to edit Master text styles</a:t>
            </a:r>
          </a:p>
        </p:txBody>
      </p:sp>
      <p:sp>
        <p:nvSpPr>
          <p:cNvPr id="21" name="Text Placeholder 17"/>
          <p:cNvSpPr>
            <a:spLocks noGrp="1"/>
          </p:cNvSpPr>
          <p:nvPr>
            <p:ph type="body" sz="quarter" idx="23"/>
          </p:nvPr>
        </p:nvSpPr>
        <p:spPr>
          <a:xfrm>
            <a:off x="6096000" y="1417320"/>
            <a:ext cx="4389120" cy="457200"/>
          </a:xfrm>
          <a:prstGeom prst="rect">
            <a:avLst/>
          </a:prstGeom>
          <a:solidFill>
            <a:srgbClr val="B01C2E"/>
          </a:solidFill>
          <a:ln>
            <a:solidFill>
              <a:srgbClr val="C0C0C0"/>
            </a:solidFill>
          </a:ln>
        </p:spPr>
        <p:txBody>
          <a:bodyPr anchor="ctr"/>
          <a:lstStyle>
            <a:lvl1pPr algn="ctr">
              <a:buNone/>
              <a:defRPr sz="900" b="1">
                <a:solidFill>
                  <a:srgbClr val="FFFFFF"/>
                </a:solidFill>
              </a:defRPr>
            </a:lvl1pPr>
          </a:lstStyle>
          <a:p>
            <a:pPr lvl="0"/>
            <a:r>
              <a:rPr lang="en-US"/>
              <a:t>Click to edit Master text styles</a:t>
            </a:r>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4" name="Content Placeholder 10"/>
          <p:cNvSpPr>
            <a:spLocks noGrp="1"/>
          </p:cNvSpPr>
          <p:nvPr>
            <p:ph sz="quarter" idx="20"/>
          </p:nvPr>
        </p:nvSpPr>
        <p:spPr>
          <a:xfrm>
            <a:off x="1402080" y="1874520"/>
            <a:ext cx="4389120" cy="36576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0"/>
          <p:cNvSpPr>
            <a:spLocks noGrp="1"/>
          </p:cNvSpPr>
          <p:nvPr>
            <p:ph sz="quarter" idx="24"/>
          </p:nvPr>
        </p:nvSpPr>
        <p:spPr>
          <a:xfrm>
            <a:off x="6096000" y="1874520"/>
            <a:ext cx="4389120" cy="36576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9"/>
          <p:cNvSpPr>
            <a:spLocks noGrp="1"/>
          </p:cNvSpPr>
          <p:nvPr>
            <p:ph type="sldNum" sz="quarter" idx="25"/>
          </p:nvPr>
        </p:nvSpPr>
        <p:spPr/>
        <p:txBody>
          <a:bodyPr/>
          <a:lstStyle>
            <a:lvl1pPr>
              <a:defRPr/>
            </a:lvl1pPr>
          </a:lstStyle>
          <a:p>
            <a:fld id="{6CB47071-B393-DC4F-9921-408D035EE572}" type="slidenum">
              <a:rPr lang="en-US" altLang="en-US"/>
              <a:pPr/>
              <a:t>‹#›</a:t>
            </a:fld>
            <a:endParaRPr lang="en-US" altLang="en-US"/>
          </a:p>
        </p:txBody>
      </p:sp>
      <p:sp>
        <p:nvSpPr>
          <p:cNvPr id="9" name="Footer Placeholder 8"/>
          <p:cNvSpPr>
            <a:spLocks noGrp="1"/>
          </p:cNvSpPr>
          <p:nvPr>
            <p:ph type="ftr" sz="quarter" idx="26"/>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39563555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flict">
    <p:spTree>
      <p:nvGrpSpPr>
        <p:cNvPr id="1" name=""/>
        <p:cNvGrpSpPr/>
        <p:nvPr/>
      </p:nvGrpSpPr>
      <p:grpSpPr>
        <a:xfrm>
          <a:off x="0" y="0"/>
          <a:ext cx="0" cy="0"/>
          <a:chOff x="0" y="0"/>
          <a:chExt cx="0" cy="0"/>
        </a:xfrm>
      </p:grpSpPr>
      <p:sp>
        <p:nvSpPr>
          <p:cNvPr id="7" name="Freeform 7"/>
          <p:cNvSpPr>
            <a:spLocks/>
          </p:cNvSpPr>
          <p:nvPr userDrawn="1"/>
        </p:nvSpPr>
        <p:spPr bwMode="auto">
          <a:xfrm>
            <a:off x="5846233" y="3341688"/>
            <a:ext cx="501651" cy="1403350"/>
          </a:xfrm>
          <a:custGeom>
            <a:avLst/>
            <a:gdLst>
              <a:gd name="T0" fmla="*/ 2147483647 w 176"/>
              <a:gd name="T1" fmla="*/ 0 h 608"/>
              <a:gd name="T2" fmla="*/ 0 w 176"/>
              <a:gd name="T3" fmla="*/ 2147483647 h 608"/>
              <a:gd name="T4" fmla="*/ 2147483647 w 176"/>
              <a:gd name="T5" fmla="*/ 2147483647 h 608"/>
              <a:gd name="T6" fmla="*/ 0 w 176"/>
              <a:gd name="T7" fmla="*/ 2147483647 h 608"/>
              <a:gd name="T8" fmla="*/ 2147483647 w 176"/>
              <a:gd name="T9" fmla="*/ 2147483647 h 608"/>
              <a:gd name="T10" fmla="*/ 2147483647 w 176"/>
              <a:gd name="T11" fmla="*/ 2147483647 h 608"/>
              <a:gd name="T12" fmla="*/ 0 w 176"/>
              <a:gd name="T13" fmla="*/ 2147483647 h 608"/>
              <a:gd name="T14" fmla="*/ 0 w 176"/>
              <a:gd name="T15" fmla="*/ 2147483647 h 608"/>
              <a:gd name="T16" fmla="*/ 2147483647 w 176"/>
              <a:gd name="T17" fmla="*/ 2147483647 h 608"/>
              <a:gd name="T18" fmla="*/ 2147483647 w 176"/>
              <a:gd name="T19" fmla="*/ 2147483647 h 608"/>
              <a:gd name="T20" fmla="*/ 2147483647 w 176"/>
              <a:gd name="T21" fmla="*/ 2147483647 h 608"/>
              <a:gd name="T22" fmla="*/ 2147483647 w 176"/>
              <a:gd name="T23" fmla="*/ 2147483647 h 608"/>
              <a:gd name="T24" fmla="*/ 2147483647 w 176"/>
              <a:gd name="T25" fmla="*/ 2147483647 h 608"/>
              <a:gd name="T26" fmla="*/ 2147483647 w 176"/>
              <a:gd name="T27" fmla="*/ 2147483647 h 608"/>
              <a:gd name="T28" fmla="*/ 2147483647 w 176"/>
              <a:gd name="T29" fmla="*/ 0 h 608"/>
              <a:gd name="T30" fmla="*/ 2147483647 w 176"/>
              <a:gd name="T31" fmla="*/ 0 h 60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6" h="608">
                <a:moveTo>
                  <a:pt x="72" y="0"/>
                </a:moveTo>
                <a:lnTo>
                  <a:pt x="0" y="232"/>
                </a:lnTo>
                <a:lnTo>
                  <a:pt x="48" y="232"/>
                </a:lnTo>
                <a:lnTo>
                  <a:pt x="0" y="376"/>
                </a:lnTo>
                <a:lnTo>
                  <a:pt x="72" y="376"/>
                </a:lnTo>
                <a:lnTo>
                  <a:pt x="32" y="504"/>
                </a:lnTo>
                <a:lnTo>
                  <a:pt x="0" y="504"/>
                </a:lnTo>
                <a:lnTo>
                  <a:pt x="0" y="608"/>
                </a:lnTo>
                <a:lnTo>
                  <a:pt x="96" y="496"/>
                </a:lnTo>
                <a:lnTo>
                  <a:pt x="48" y="504"/>
                </a:lnTo>
                <a:lnTo>
                  <a:pt x="144" y="336"/>
                </a:lnTo>
                <a:lnTo>
                  <a:pt x="72" y="336"/>
                </a:lnTo>
                <a:lnTo>
                  <a:pt x="144" y="192"/>
                </a:lnTo>
                <a:lnTo>
                  <a:pt x="88" y="192"/>
                </a:lnTo>
                <a:lnTo>
                  <a:pt x="176" y="0"/>
                </a:lnTo>
                <a:lnTo>
                  <a:pt x="72" y="0"/>
                </a:lnTo>
                <a:close/>
              </a:path>
            </a:pathLst>
          </a:custGeom>
          <a:solidFill>
            <a:srgbClr val="B01C2E"/>
          </a:solidFill>
          <a:ln w="6350" cap="flat" cmpd="sng">
            <a:solidFill>
              <a:srgbClr val="B01C2E"/>
            </a:solidFill>
            <a:prstDash val="solid"/>
            <a:round/>
            <a:headEnd/>
            <a:tailEnd/>
          </a:ln>
        </p:spPr>
        <p:txBody>
          <a:bodyPr lIns="54000" tIns="54000" rIns="54000" bIns="54000" anchor="ctr"/>
          <a:lstStyle/>
          <a:p>
            <a:endParaRPr lang="en-US" sz="1350"/>
          </a:p>
        </p:txBody>
      </p:sp>
      <p:sp>
        <p:nvSpPr>
          <p:cNvPr id="18" name="Text Placeholder 17"/>
          <p:cNvSpPr>
            <a:spLocks noGrp="1"/>
          </p:cNvSpPr>
          <p:nvPr>
            <p:ph type="body" sz="quarter" idx="21"/>
          </p:nvPr>
        </p:nvSpPr>
        <p:spPr>
          <a:xfrm>
            <a:off x="1113536" y="1417320"/>
            <a:ext cx="4047744" cy="457200"/>
          </a:xfrm>
          <a:prstGeom prst="rect">
            <a:avLst/>
          </a:prstGeom>
          <a:solidFill>
            <a:srgbClr val="B01C2E"/>
          </a:solidFill>
          <a:ln>
            <a:solidFill>
              <a:srgbClr val="C0C0C0"/>
            </a:solidFill>
          </a:ln>
        </p:spPr>
        <p:txBody>
          <a:bodyPr anchor="ctr"/>
          <a:lstStyle>
            <a:lvl1pPr algn="ctr">
              <a:buNone/>
              <a:defRPr sz="900" b="1" baseline="0">
                <a:solidFill>
                  <a:srgbClr val="FFFFFF"/>
                </a:solidFill>
              </a:defRPr>
            </a:lvl1pPr>
          </a:lstStyle>
          <a:p>
            <a:pPr lvl="0"/>
            <a:r>
              <a:rPr lang="en-US"/>
              <a:t>Click to edit Master text styles</a:t>
            </a:r>
          </a:p>
        </p:txBody>
      </p:sp>
      <p:sp>
        <p:nvSpPr>
          <p:cNvPr id="21" name="Text Placeholder 17"/>
          <p:cNvSpPr>
            <a:spLocks noGrp="1"/>
          </p:cNvSpPr>
          <p:nvPr>
            <p:ph type="body" sz="quarter" idx="23"/>
          </p:nvPr>
        </p:nvSpPr>
        <p:spPr>
          <a:xfrm>
            <a:off x="7022169" y="1417320"/>
            <a:ext cx="4072128" cy="457200"/>
          </a:xfrm>
          <a:prstGeom prst="rect">
            <a:avLst/>
          </a:prstGeom>
          <a:solidFill>
            <a:srgbClr val="B01C2E"/>
          </a:solidFill>
          <a:ln>
            <a:solidFill>
              <a:srgbClr val="C0C0C0"/>
            </a:solidFill>
          </a:ln>
        </p:spPr>
        <p:txBody>
          <a:bodyPr anchor="ctr"/>
          <a:lstStyle>
            <a:lvl1pPr algn="ctr">
              <a:buNone/>
              <a:defRPr sz="900" b="1">
                <a:solidFill>
                  <a:srgbClr val="FFFFFF"/>
                </a:solidFill>
              </a:defRPr>
            </a:lvl1pPr>
          </a:lstStyle>
          <a:p>
            <a:pPr lvl="0"/>
            <a:r>
              <a:rPr lang="en-US"/>
              <a:t>Click to edit Master text styles</a:t>
            </a:r>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1" name="Content Placeholder 10"/>
          <p:cNvSpPr>
            <a:spLocks noGrp="1"/>
          </p:cNvSpPr>
          <p:nvPr>
            <p:ph sz="quarter" idx="20"/>
          </p:nvPr>
        </p:nvSpPr>
        <p:spPr>
          <a:xfrm>
            <a:off x="1113536" y="1874520"/>
            <a:ext cx="4389120" cy="4343400"/>
          </a:xfrm>
          <a:prstGeom prst="homePlate">
            <a:avLst>
              <a:gd name="adj" fmla="val 7684"/>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24"/>
          </p:nvPr>
        </p:nvSpPr>
        <p:spPr>
          <a:xfrm flipH="1">
            <a:off x="6705177" y="1874520"/>
            <a:ext cx="4389120" cy="4343400"/>
          </a:xfrm>
          <a:prstGeom prst="homePlate">
            <a:avLst>
              <a:gd name="adj" fmla="val 7343"/>
            </a:avLst>
          </a:prstGeom>
          <a:solidFill>
            <a:srgbClr val="FFFFFF"/>
          </a:solidFill>
          <a:ln>
            <a:solidFill>
              <a:srgbClr val="C0C0C0"/>
            </a:solidFill>
          </a:ln>
        </p:spPr>
        <p:txBody>
          <a:bodyPr lIns="22860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9"/>
          <p:cNvSpPr>
            <a:spLocks noGrp="1"/>
          </p:cNvSpPr>
          <p:nvPr>
            <p:ph type="sldNum" sz="quarter" idx="25"/>
          </p:nvPr>
        </p:nvSpPr>
        <p:spPr/>
        <p:txBody>
          <a:bodyPr/>
          <a:lstStyle>
            <a:lvl1pPr>
              <a:defRPr/>
            </a:lvl1pPr>
          </a:lstStyle>
          <a:p>
            <a:fld id="{6C637242-61C1-4C47-AFEF-079B86936FE6}" type="slidenum">
              <a:rPr lang="en-US" altLang="en-US"/>
              <a:pPr/>
              <a:t>‹#›</a:t>
            </a:fld>
            <a:endParaRPr lang="en-US" altLang="en-US"/>
          </a:p>
        </p:txBody>
      </p:sp>
      <p:sp>
        <p:nvSpPr>
          <p:cNvPr id="10" name="Footer Placeholder 12"/>
          <p:cNvSpPr>
            <a:spLocks noGrp="1"/>
          </p:cNvSpPr>
          <p:nvPr>
            <p:ph type="ftr" sz="quarter" idx="26"/>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3786579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sequences List">
    <p:spTree>
      <p:nvGrpSpPr>
        <p:cNvPr id="1" name=""/>
        <p:cNvGrpSpPr/>
        <p:nvPr/>
      </p:nvGrpSpPr>
      <p:grpSpPr>
        <a:xfrm>
          <a:off x="0" y="0"/>
          <a:ext cx="0" cy="0"/>
          <a:chOff x="0" y="0"/>
          <a:chExt cx="0" cy="0"/>
        </a:xfrm>
      </p:grpSpPr>
      <p:sp>
        <p:nvSpPr>
          <p:cNvPr id="20" name="Content Placeholder 10"/>
          <p:cNvSpPr>
            <a:spLocks noGrp="1"/>
          </p:cNvSpPr>
          <p:nvPr>
            <p:ph sz="quarter" idx="35"/>
          </p:nvPr>
        </p:nvSpPr>
        <p:spPr>
          <a:xfrm>
            <a:off x="8242300" y="1577977"/>
            <a:ext cx="3316224" cy="3931920"/>
          </a:xfrm>
          <a:prstGeom prst="rect">
            <a:avLst/>
          </a:prstGeom>
          <a:solidFill>
            <a:srgbClr val="FFFFFF"/>
          </a:solidFill>
          <a:ln>
            <a:solidFill>
              <a:srgbClr val="C0C0C0"/>
            </a:solidFill>
          </a:ln>
        </p:spPr>
        <p:txBody>
          <a:bodyPr lIns="457200" rIns="9144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0"/>
          <p:cNvSpPr>
            <a:spLocks noGrp="1"/>
          </p:cNvSpPr>
          <p:nvPr>
            <p:ph sz="quarter" idx="20"/>
          </p:nvPr>
        </p:nvSpPr>
        <p:spPr>
          <a:xfrm>
            <a:off x="646176" y="1577977"/>
            <a:ext cx="3316224" cy="3931920"/>
          </a:xfrm>
          <a:prstGeom prst="rect">
            <a:avLst/>
          </a:prstGeom>
          <a:solidFill>
            <a:srgbClr val="FFFFFF"/>
          </a:solidFill>
          <a:ln>
            <a:solidFill>
              <a:srgbClr val="C0C0C0"/>
            </a:solidFill>
          </a:ln>
        </p:spPr>
        <p:txBody>
          <a:bodyPr rIns="45720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23"/>
          <p:cNvSpPr>
            <a:spLocks noGrp="1"/>
          </p:cNvSpPr>
          <p:nvPr>
            <p:ph type="body" sz="quarter" idx="10"/>
          </p:nvPr>
        </p:nvSpPr>
        <p:spPr>
          <a:xfrm>
            <a:off x="3556000" y="182880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1" name="Text Placeholder 23"/>
          <p:cNvSpPr>
            <a:spLocks noGrp="1"/>
          </p:cNvSpPr>
          <p:nvPr>
            <p:ph type="body" sz="quarter" idx="21"/>
          </p:nvPr>
        </p:nvSpPr>
        <p:spPr>
          <a:xfrm>
            <a:off x="3556000" y="242316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2" name="Text Placeholder 23"/>
          <p:cNvSpPr>
            <a:spLocks noGrp="1"/>
          </p:cNvSpPr>
          <p:nvPr>
            <p:ph type="body" sz="quarter" idx="22"/>
          </p:nvPr>
        </p:nvSpPr>
        <p:spPr>
          <a:xfrm>
            <a:off x="3556000" y="301752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3" name="Text Placeholder 23"/>
          <p:cNvSpPr>
            <a:spLocks noGrp="1"/>
          </p:cNvSpPr>
          <p:nvPr>
            <p:ph type="body" sz="quarter" idx="23"/>
          </p:nvPr>
        </p:nvSpPr>
        <p:spPr>
          <a:xfrm>
            <a:off x="3556000" y="361188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4" name="Text Placeholder 23"/>
          <p:cNvSpPr>
            <a:spLocks noGrp="1"/>
          </p:cNvSpPr>
          <p:nvPr>
            <p:ph type="body" sz="quarter" idx="24"/>
          </p:nvPr>
        </p:nvSpPr>
        <p:spPr>
          <a:xfrm>
            <a:off x="3556000" y="420624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5" name="Text Placeholder 23"/>
          <p:cNvSpPr>
            <a:spLocks noGrp="1"/>
          </p:cNvSpPr>
          <p:nvPr>
            <p:ph type="body" sz="quarter" idx="25"/>
          </p:nvPr>
        </p:nvSpPr>
        <p:spPr>
          <a:xfrm>
            <a:off x="3556000" y="480060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6" name="Text Placeholder 22"/>
          <p:cNvSpPr>
            <a:spLocks noGrp="1"/>
          </p:cNvSpPr>
          <p:nvPr>
            <p:ph type="body" sz="quarter" idx="29"/>
          </p:nvPr>
        </p:nvSpPr>
        <p:spPr>
          <a:xfrm>
            <a:off x="3352800" y="1981200"/>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37" name="Text Placeholder 22"/>
          <p:cNvSpPr>
            <a:spLocks noGrp="1"/>
          </p:cNvSpPr>
          <p:nvPr>
            <p:ph type="body" sz="quarter" idx="30"/>
          </p:nvPr>
        </p:nvSpPr>
        <p:spPr>
          <a:xfrm>
            <a:off x="3352800" y="2570074"/>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38" name="Text Placeholder 22"/>
          <p:cNvSpPr>
            <a:spLocks noGrp="1"/>
          </p:cNvSpPr>
          <p:nvPr>
            <p:ph type="body" sz="quarter" idx="31"/>
          </p:nvPr>
        </p:nvSpPr>
        <p:spPr>
          <a:xfrm>
            <a:off x="3352800" y="3158948"/>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39" name="Text Placeholder 22"/>
          <p:cNvSpPr>
            <a:spLocks noGrp="1"/>
          </p:cNvSpPr>
          <p:nvPr>
            <p:ph type="body" sz="quarter" idx="32"/>
          </p:nvPr>
        </p:nvSpPr>
        <p:spPr>
          <a:xfrm>
            <a:off x="3352800" y="3747822"/>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40" name="Text Placeholder 22"/>
          <p:cNvSpPr>
            <a:spLocks noGrp="1"/>
          </p:cNvSpPr>
          <p:nvPr>
            <p:ph type="body" sz="quarter" idx="33"/>
          </p:nvPr>
        </p:nvSpPr>
        <p:spPr>
          <a:xfrm>
            <a:off x="3352800" y="4336696"/>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41" name="Text Placeholder 22"/>
          <p:cNvSpPr>
            <a:spLocks noGrp="1"/>
          </p:cNvSpPr>
          <p:nvPr>
            <p:ph type="body" sz="quarter" idx="34"/>
          </p:nvPr>
        </p:nvSpPr>
        <p:spPr>
          <a:xfrm>
            <a:off x="3352800" y="4925568"/>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18"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7" name="Slide Number Placeholder 9"/>
          <p:cNvSpPr>
            <a:spLocks noGrp="1"/>
          </p:cNvSpPr>
          <p:nvPr>
            <p:ph type="sldNum" sz="quarter" idx="36"/>
          </p:nvPr>
        </p:nvSpPr>
        <p:spPr/>
        <p:txBody>
          <a:bodyPr/>
          <a:lstStyle>
            <a:lvl1pPr>
              <a:defRPr/>
            </a:lvl1pPr>
          </a:lstStyle>
          <a:p>
            <a:fld id="{6F716D94-026E-1240-A247-91A0127FD885}" type="slidenum">
              <a:rPr lang="en-US" altLang="en-US"/>
              <a:pPr/>
              <a:t>‹#›</a:t>
            </a:fld>
            <a:endParaRPr lang="en-US" altLang="en-US"/>
          </a:p>
        </p:txBody>
      </p:sp>
      <p:sp>
        <p:nvSpPr>
          <p:cNvPr id="21" name="Footer Placeholder 12"/>
          <p:cNvSpPr>
            <a:spLocks noGrp="1"/>
          </p:cNvSpPr>
          <p:nvPr>
            <p:ph type="ftr" sz="quarter" idx="37"/>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3084783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 Blocks - Horizontal chevrons with text">
    <p:spTree>
      <p:nvGrpSpPr>
        <p:cNvPr id="1" name=""/>
        <p:cNvGrpSpPr/>
        <p:nvPr/>
      </p:nvGrpSpPr>
      <p:grpSpPr>
        <a:xfrm>
          <a:off x="0" y="0"/>
          <a:ext cx="0" cy="0"/>
          <a:chOff x="0" y="0"/>
          <a:chExt cx="0" cy="0"/>
        </a:xfrm>
      </p:grpSpPr>
      <p:sp>
        <p:nvSpPr>
          <p:cNvPr id="10" name="Text Placeholder 19"/>
          <p:cNvSpPr>
            <a:spLocks noGrp="1"/>
          </p:cNvSpPr>
          <p:nvPr>
            <p:ph type="body" sz="quarter" idx="10"/>
          </p:nvPr>
        </p:nvSpPr>
        <p:spPr>
          <a:xfrm>
            <a:off x="528320" y="1600200"/>
            <a:ext cx="2438400" cy="1051560"/>
          </a:xfrm>
          <a:prstGeom prst="homePlate">
            <a:avLst>
              <a:gd name="adj" fmla="val 24892"/>
            </a:avLst>
          </a:prstGeom>
          <a:solidFill>
            <a:srgbClr val="B01C2E"/>
          </a:solidFill>
          <a:ln>
            <a:solidFill>
              <a:srgbClr val="B01C2E"/>
            </a:solidFill>
          </a:ln>
        </p:spPr>
        <p:txBody>
          <a:bodyPr anchor="ctr"/>
          <a:lstStyle>
            <a:lvl1pPr marL="0" indent="0">
              <a:buNone/>
              <a:defRPr sz="900" b="1">
                <a:solidFill>
                  <a:srgbClr val="FFFFFF"/>
                </a:solidFill>
              </a:defRPr>
            </a:lvl1pPr>
          </a:lstStyle>
          <a:p>
            <a:pPr lvl="0"/>
            <a:r>
              <a:rPr lang="en-US"/>
              <a:t>Click to edit Master text styles</a:t>
            </a:r>
          </a:p>
        </p:txBody>
      </p:sp>
      <p:sp>
        <p:nvSpPr>
          <p:cNvPr id="11" name="Text Placeholder 19"/>
          <p:cNvSpPr>
            <a:spLocks noGrp="1"/>
          </p:cNvSpPr>
          <p:nvPr>
            <p:ph type="body" sz="quarter" idx="29"/>
          </p:nvPr>
        </p:nvSpPr>
        <p:spPr>
          <a:xfrm>
            <a:off x="3495040" y="160020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7" name="Text Placeholder 19"/>
          <p:cNvSpPr>
            <a:spLocks noGrp="1"/>
          </p:cNvSpPr>
          <p:nvPr>
            <p:ph type="body" sz="quarter" idx="30"/>
          </p:nvPr>
        </p:nvSpPr>
        <p:spPr>
          <a:xfrm>
            <a:off x="528320" y="2748280"/>
            <a:ext cx="2438400" cy="1051560"/>
          </a:xfrm>
          <a:prstGeom prst="homePlate">
            <a:avLst>
              <a:gd name="adj" fmla="val 24892"/>
            </a:avLst>
          </a:prstGeom>
          <a:solidFill>
            <a:srgbClr val="B01C2E"/>
          </a:solidFill>
          <a:ln>
            <a:solidFill>
              <a:srgbClr val="B01C2E"/>
            </a:solidFill>
          </a:ln>
        </p:spPr>
        <p:txBody>
          <a:bodyPr anchor="ctr"/>
          <a:lstStyle>
            <a:lvl1pPr marL="0" indent="0">
              <a:buNone/>
              <a:defRPr lang="en-US" sz="900" b="1" kern="1200" dirty="0">
                <a:solidFill>
                  <a:srgbClr val="FFFFFF"/>
                </a:solidFill>
                <a:latin typeface="+mn-lt"/>
                <a:ea typeface="+mn-ea"/>
                <a:cs typeface="+mn-cs"/>
              </a:defRPr>
            </a:lvl1pPr>
          </a:lstStyle>
          <a:p>
            <a:pPr lvl="0"/>
            <a:r>
              <a:rPr lang="en-US"/>
              <a:t>Click to edit Master text styles</a:t>
            </a:r>
          </a:p>
        </p:txBody>
      </p:sp>
      <p:sp>
        <p:nvSpPr>
          <p:cNvPr id="18" name="Text Placeholder 19"/>
          <p:cNvSpPr>
            <a:spLocks noGrp="1"/>
          </p:cNvSpPr>
          <p:nvPr>
            <p:ph type="body" sz="quarter" idx="31"/>
          </p:nvPr>
        </p:nvSpPr>
        <p:spPr>
          <a:xfrm>
            <a:off x="3495040" y="274828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9" name="Text Placeholder 19"/>
          <p:cNvSpPr>
            <a:spLocks noGrp="1"/>
          </p:cNvSpPr>
          <p:nvPr>
            <p:ph type="body" sz="quarter" idx="32"/>
          </p:nvPr>
        </p:nvSpPr>
        <p:spPr>
          <a:xfrm>
            <a:off x="528320" y="3896360"/>
            <a:ext cx="2438400" cy="1051560"/>
          </a:xfrm>
          <a:prstGeom prst="homePlate">
            <a:avLst>
              <a:gd name="adj" fmla="val 24892"/>
            </a:avLst>
          </a:prstGeom>
          <a:solidFill>
            <a:srgbClr val="B01C2E"/>
          </a:solidFill>
          <a:ln>
            <a:solidFill>
              <a:srgbClr val="B01C2E"/>
            </a:solidFill>
          </a:ln>
        </p:spPr>
        <p:txBody>
          <a:bodyPr anchor="ctr"/>
          <a:lstStyle>
            <a:lvl1pPr marL="0" indent="0">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0" name="Text Placeholder 19"/>
          <p:cNvSpPr>
            <a:spLocks noGrp="1"/>
          </p:cNvSpPr>
          <p:nvPr>
            <p:ph type="body" sz="quarter" idx="33"/>
          </p:nvPr>
        </p:nvSpPr>
        <p:spPr>
          <a:xfrm>
            <a:off x="3495040" y="389636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23" name="Text Placeholder 19"/>
          <p:cNvSpPr>
            <a:spLocks noGrp="1"/>
          </p:cNvSpPr>
          <p:nvPr>
            <p:ph type="body" sz="quarter" idx="34"/>
          </p:nvPr>
        </p:nvSpPr>
        <p:spPr>
          <a:xfrm>
            <a:off x="536355" y="5044440"/>
            <a:ext cx="2438400" cy="1051560"/>
          </a:xfrm>
          <a:prstGeom prst="homePlate">
            <a:avLst>
              <a:gd name="adj" fmla="val 24892"/>
            </a:avLst>
          </a:prstGeom>
          <a:solidFill>
            <a:srgbClr val="B01C2E"/>
          </a:solidFill>
          <a:ln>
            <a:solidFill>
              <a:srgbClr val="B01C2E"/>
            </a:solidFill>
          </a:ln>
        </p:spPr>
        <p:txBody>
          <a:bodyPr anchor="ctr"/>
          <a:lstStyle>
            <a:lvl1pPr marL="0" indent="0">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4" name="Text Placeholder 19"/>
          <p:cNvSpPr>
            <a:spLocks noGrp="1"/>
          </p:cNvSpPr>
          <p:nvPr>
            <p:ph type="body" sz="quarter" idx="35"/>
          </p:nvPr>
        </p:nvSpPr>
        <p:spPr>
          <a:xfrm>
            <a:off x="3503075" y="504444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2"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 name="Slide Number Placeholder 9"/>
          <p:cNvSpPr>
            <a:spLocks noGrp="1"/>
          </p:cNvSpPr>
          <p:nvPr>
            <p:ph type="sldNum" sz="quarter" idx="36"/>
          </p:nvPr>
        </p:nvSpPr>
        <p:spPr/>
        <p:txBody>
          <a:bodyPr/>
          <a:lstStyle>
            <a:lvl1pPr>
              <a:defRPr/>
            </a:lvl1pPr>
          </a:lstStyle>
          <a:p>
            <a:fld id="{DDD5FA0E-3EAB-CB47-B428-C2E5915BFD66}" type="slidenum">
              <a:rPr lang="en-US" altLang="en-US"/>
              <a:pPr/>
              <a:t>‹#›</a:t>
            </a:fld>
            <a:endParaRPr lang="en-US" altLang="en-US"/>
          </a:p>
        </p:txBody>
      </p:sp>
      <p:sp>
        <p:nvSpPr>
          <p:cNvPr id="14" name="Footer Placeholder 12"/>
          <p:cNvSpPr>
            <a:spLocks noGrp="1"/>
          </p:cNvSpPr>
          <p:nvPr>
            <p:ph type="ftr" sz="quarter" idx="37"/>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6006945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Blocks - Vertical chevrons with text">
    <p:spTree>
      <p:nvGrpSpPr>
        <p:cNvPr id="1" name=""/>
        <p:cNvGrpSpPr/>
        <p:nvPr/>
      </p:nvGrpSpPr>
      <p:grpSpPr>
        <a:xfrm>
          <a:off x="0" y="0"/>
          <a:ext cx="0" cy="0"/>
          <a:chOff x="0" y="0"/>
          <a:chExt cx="0" cy="0"/>
        </a:xfrm>
      </p:grpSpPr>
      <p:sp>
        <p:nvSpPr>
          <p:cNvPr id="20" name="Text Placeholder 13"/>
          <p:cNvSpPr>
            <a:spLocks noGrp="1"/>
          </p:cNvSpPr>
          <p:nvPr>
            <p:ph type="body" sz="quarter" idx="17"/>
          </p:nvPr>
        </p:nvSpPr>
        <p:spPr>
          <a:xfrm rot="5400000">
            <a:off x="1187196" y="794005"/>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14" name="Text Placeholder 19"/>
          <p:cNvSpPr>
            <a:spLocks noGrp="1"/>
          </p:cNvSpPr>
          <p:nvPr>
            <p:ph type="body" sz="quarter" idx="29"/>
          </p:nvPr>
        </p:nvSpPr>
        <p:spPr>
          <a:xfrm>
            <a:off x="3149600" y="1371600"/>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5" name="Text Placeholder 19"/>
          <p:cNvSpPr>
            <a:spLocks noGrp="1"/>
          </p:cNvSpPr>
          <p:nvPr>
            <p:ph type="body" sz="quarter" idx="30"/>
          </p:nvPr>
        </p:nvSpPr>
        <p:spPr>
          <a:xfrm>
            <a:off x="3149600" y="2474977"/>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6" name="Text Placeholder 19"/>
          <p:cNvSpPr>
            <a:spLocks noGrp="1"/>
          </p:cNvSpPr>
          <p:nvPr>
            <p:ph type="body" sz="quarter" idx="31"/>
          </p:nvPr>
        </p:nvSpPr>
        <p:spPr>
          <a:xfrm>
            <a:off x="3149600" y="3578353"/>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7" name="Text Placeholder 19"/>
          <p:cNvSpPr>
            <a:spLocks noGrp="1"/>
          </p:cNvSpPr>
          <p:nvPr>
            <p:ph type="body" sz="quarter" idx="32"/>
          </p:nvPr>
        </p:nvSpPr>
        <p:spPr>
          <a:xfrm>
            <a:off x="3149600" y="4681728"/>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1" name="Text Placeholder 13"/>
          <p:cNvSpPr>
            <a:spLocks noGrp="1"/>
          </p:cNvSpPr>
          <p:nvPr>
            <p:ph type="body" sz="quarter" idx="33"/>
          </p:nvPr>
        </p:nvSpPr>
        <p:spPr>
          <a:xfrm rot="5400000">
            <a:off x="1187196" y="1897381"/>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22" name="Text Placeholder 13"/>
          <p:cNvSpPr>
            <a:spLocks noGrp="1"/>
          </p:cNvSpPr>
          <p:nvPr>
            <p:ph type="body" sz="quarter" idx="34"/>
          </p:nvPr>
        </p:nvSpPr>
        <p:spPr>
          <a:xfrm rot="5400000">
            <a:off x="1187196" y="3000757"/>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23" name="Text Placeholder 13"/>
          <p:cNvSpPr>
            <a:spLocks noGrp="1"/>
          </p:cNvSpPr>
          <p:nvPr>
            <p:ph type="body" sz="quarter" idx="35"/>
          </p:nvPr>
        </p:nvSpPr>
        <p:spPr>
          <a:xfrm rot="5400000">
            <a:off x="1187196" y="4104132"/>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11" name="Slide Number Placeholder 9"/>
          <p:cNvSpPr>
            <a:spLocks noGrp="1"/>
          </p:cNvSpPr>
          <p:nvPr>
            <p:ph type="sldNum" sz="quarter" idx="36"/>
          </p:nvPr>
        </p:nvSpPr>
        <p:spPr/>
        <p:txBody>
          <a:bodyPr/>
          <a:lstStyle>
            <a:lvl1pPr>
              <a:defRPr/>
            </a:lvl1pPr>
          </a:lstStyle>
          <a:p>
            <a:fld id="{4835DA82-056E-9542-8819-BE1B86DFF077}" type="slidenum">
              <a:rPr lang="en-US" altLang="en-US"/>
              <a:pPr/>
              <a:t>‹#›</a:t>
            </a:fld>
            <a:endParaRPr lang="en-US" altLang="en-US"/>
          </a:p>
        </p:txBody>
      </p:sp>
      <p:sp>
        <p:nvSpPr>
          <p:cNvPr id="12" name="Footer Placeholder 12"/>
          <p:cNvSpPr>
            <a:spLocks noGrp="1"/>
          </p:cNvSpPr>
          <p:nvPr>
            <p:ph type="ftr" sz="quarter" idx="37"/>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2933033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Matrix">
    <p:spTree>
      <p:nvGrpSpPr>
        <p:cNvPr id="1" name=""/>
        <p:cNvGrpSpPr/>
        <p:nvPr/>
      </p:nvGrpSpPr>
      <p:grpSpPr>
        <a:xfrm>
          <a:off x="0" y="0"/>
          <a:ext cx="0" cy="0"/>
          <a:chOff x="0" y="0"/>
          <a:chExt cx="0" cy="0"/>
        </a:xfrm>
      </p:grpSpPr>
      <p:sp>
        <p:nvSpPr>
          <p:cNvPr id="11" name="AutoShape 8"/>
          <p:cNvSpPr>
            <a:spLocks noChangeArrowheads="1"/>
          </p:cNvSpPr>
          <p:nvPr userDrawn="1"/>
        </p:nvSpPr>
        <p:spPr bwMode="auto">
          <a:xfrm rot="5400000">
            <a:off x="7797801" y="3117850"/>
            <a:ext cx="4406900" cy="1828800"/>
          </a:xfrm>
          <a:prstGeom prst="homePlate">
            <a:avLst>
              <a:gd name="adj" fmla="val 19772"/>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2" name="AutoShape 4"/>
          <p:cNvSpPr>
            <a:spLocks noChangeArrowheads="1"/>
          </p:cNvSpPr>
          <p:nvPr userDrawn="1"/>
        </p:nvSpPr>
        <p:spPr bwMode="auto">
          <a:xfrm rot="5400000">
            <a:off x="-277813" y="3122613"/>
            <a:ext cx="4416425" cy="1828800"/>
          </a:xfrm>
          <a:prstGeom prst="homePlate">
            <a:avLst>
              <a:gd name="adj" fmla="val 19749"/>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3" name="AutoShape 5"/>
          <p:cNvSpPr>
            <a:spLocks noChangeArrowheads="1"/>
          </p:cNvSpPr>
          <p:nvPr userDrawn="1"/>
        </p:nvSpPr>
        <p:spPr bwMode="auto">
          <a:xfrm rot="5400000">
            <a:off x="1741489" y="3122613"/>
            <a:ext cx="4416425" cy="1828800"/>
          </a:xfrm>
          <a:prstGeom prst="homePlate">
            <a:avLst>
              <a:gd name="adj" fmla="val 19749"/>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4" name="AutoShape 6"/>
          <p:cNvSpPr>
            <a:spLocks noChangeArrowheads="1"/>
          </p:cNvSpPr>
          <p:nvPr userDrawn="1"/>
        </p:nvSpPr>
        <p:spPr bwMode="auto">
          <a:xfrm rot="5400000">
            <a:off x="3758673" y="3122613"/>
            <a:ext cx="4416425" cy="1828800"/>
          </a:xfrm>
          <a:prstGeom prst="homePlate">
            <a:avLst>
              <a:gd name="adj" fmla="val 19772"/>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5" name="AutoShape 7"/>
          <p:cNvSpPr>
            <a:spLocks noChangeArrowheads="1"/>
          </p:cNvSpPr>
          <p:nvPr userDrawn="1"/>
        </p:nvSpPr>
        <p:spPr bwMode="auto">
          <a:xfrm rot="5400000">
            <a:off x="5777973" y="3122613"/>
            <a:ext cx="4416425" cy="1828800"/>
          </a:xfrm>
          <a:prstGeom prst="homePlate">
            <a:avLst>
              <a:gd name="adj" fmla="val 19749"/>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7" name="Text Placeholder 16"/>
          <p:cNvSpPr>
            <a:spLocks noGrp="1"/>
          </p:cNvSpPr>
          <p:nvPr>
            <p:ph type="body" sz="quarter" idx="10"/>
          </p:nvPr>
        </p:nvSpPr>
        <p:spPr>
          <a:xfrm>
            <a:off x="1016000" y="1417320"/>
            <a:ext cx="1828800" cy="457200"/>
          </a:xfrm>
          <a:prstGeom prst="rect">
            <a:avLst/>
          </a:prstGeom>
          <a:solidFill>
            <a:srgbClr val="4D4D4D"/>
          </a:solidFill>
        </p:spPr>
        <p:txBody>
          <a:bodyPr anchor="ctr"/>
          <a:lstStyle>
            <a:lvl1pPr marL="0" indent="0" algn="ctr">
              <a:spcBef>
                <a:spcPts val="0"/>
              </a:spcBef>
              <a:buNone/>
              <a:defRPr sz="900" b="1">
                <a:solidFill>
                  <a:srgbClr val="FFFFFF"/>
                </a:solidFill>
              </a:defRPr>
            </a:lvl1pPr>
          </a:lstStyle>
          <a:p>
            <a:pPr lvl="0"/>
            <a:r>
              <a:rPr lang="en-US"/>
              <a:t>Click to edit Master text styles</a:t>
            </a:r>
          </a:p>
        </p:txBody>
      </p:sp>
      <p:sp>
        <p:nvSpPr>
          <p:cNvPr id="18" name="Text Placeholder 16"/>
          <p:cNvSpPr>
            <a:spLocks noGrp="1"/>
          </p:cNvSpPr>
          <p:nvPr>
            <p:ph type="body" sz="quarter" idx="11"/>
          </p:nvPr>
        </p:nvSpPr>
        <p:spPr>
          <a:xfrm>
            <a:off x="3035300"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19" name="Text Placeholder 16"/>
          <p:cNvSpPr>
            <a:spLocks noGrp="1"/>
          </p:cNvSpPr>
          <p:nvPr>
            <p:ph type="body" sz="quarter" idx="12"/>
          </p:nvPr>
        </p:nvSpPr>
        <p:spPr>
          <a:xfrm>
            <a:off x="5052484"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0" name="Text Placeholder 16"/>
          <p:cNvSpPr>
            <a:spLocks noGrp="1"/>
          </p:cNvSpPr>
          <p:nvPr>
            <p:ph type="body" sz="quarter" idx="13"/>
          </p:nvPr>
        </p:nvSpPr>
        <p:spPr>
          <a:xfrm>
            <a:off x="7071784"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1" name="Text Placeholder 16"/>
          <p:cNvSpPr>
            <a:spLocks noGrp="1"/>
          </p:cNvSpPr>
          <p:nvPr>
            <p:ph type="body" sz="quarter" idx="14"/>
          </p:nvPr>
        </p:nvSpPr>
        <p:spPr>
          <a:xfrm>
            <a:off x="9086851"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6" name="Text Placeholder 19"/>
          <p:cNvSpPr>
            <a:spLocks noGrp="1"/>
          </p:cNvSpPr>
          <p:nvPr>
            <p:ph type="body" sz="quarter" idx="15"/>
          </p:nvPr>
        </p:nvSpPr>
        <p:spPr>
          <a:xfrm>
            <a:off x="812800" y="2133601"/>
            <a:ext cx="10521696" cy="114300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vl4pPr marL="514350">
              <a:buClr>
                <a:srgbClr val="B01C2E"/>
              </a:buClr>
              <a:buFont typeface="Arial" pitchFamily="34" charset="0"/>
              <a:buChar char="–"/>
              <a:defRPr sz="900"/>
            </a:lvl4pPr>
          </a:lstStyle>
          <a:p>
            <a:pPr lvl="0"/>
            <a:r>
              <a:rPr lang="en-US"/>
              <a:t>Click to edit Master text styles</a:t>
            </a:r>
          </a:p>
          <a:p>
            <a:pPr lvl="1"/>
            <a:r>
              <a:rPr lang="en-US"/>
              <a:t>Second level</a:t>
            </a:r>
          </a:p>
          <a:p>
            <a:pPr lvl="2"/>
            <a:r>
              <a:rPr lang="en-US"/>
              <a:t>Third level</a:t>
            </a:r>
          </a:p>
        </p:txBody>
      </p:sp>
      <p:sp>
        <p:nvSpPr>
          <p:cNvPr id="31" name="Text Placeholder 19"/>
          <p:cNvSpPr>
            <a:spLocks noGrp="1"/>
          </p:cNvSpPr>
          <p:nvPr>
            <p:ph type="body" sz="quarter" idx="21"/>
          </p:nvPr>
        </p:nvSpPr>
        <p:spPr>
          <a:xfrm>
            <a:off x="812800" y="3390901"/>
            <a:ext cx="10521696" cy="114300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vl4pPr>
              <a:defRPr lang="en-US" sz="900" kern="1200" dirty="0">
                <a:solidFill>
                  <a:schemeClr val="tx1"/>
                </a:solidFill>
                <a:latin typeface="+mn-lt"/>
                <a:ea typeface="+mn-ea"/>
                <a:cs typeface="+mn-cs"/>
              </a:defRPr>
            </a:lvl4pPr>
          </a:lstStyle>
          <a:p>
            <a:pPr lvl="0"/>
            <a:r>
              <a:rPr lang="en-US"/>
              <a:t>Click to edit Master text styles</a:t>
            </a:r>
          </a:p>
          <a:p>
            <a:pPr lvl="1"/>
            <a:r>
              <a:rPr lang="en-US"/>
              <a:t>Second level</a:t>
            </a:r>
          </a:p>
          <a:p>
            <a:pPr lvl="2"/>
            <a:r>
              <a:rPr lang="en-US"/>
              <a:t>Third level</a:t>
            </a:r>
          </a:p>
        </p:txBody>
      </p:sp>
      <p:sp>
        <p:nvSpPr>
          <p:cNvPr id="32" name="Text Placeholder 19"/>
          <p:cNvSpPr>
            <a:spLocks noGrp="1"/>
          </p:cNvSpPr>
          <p:nvPr>
            <p:ph type="body" sz="quarter" idx="22"/>
          </p:nvPr>
        </p:nvSpPr>
        <p:spPr>
          <a:xfrm>
            <a:off x="812800" y="4648200"/>
            <a:ext cx="10521696" cy="114300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vl4pPr>
              <a:defRPr lang="en-US" sz="900" kern="1200" dirty="0">
                <a:solidFill>
                  <a:schemeClr val="tx1"/>
                </a:solidFill>
                <a:latin typeface="+mn-lt"/>
                <a:ea typeface="+mn-ea"/>
                <a:cs typeface="+mn-cs"/>
              </a:defRPr>
            </a:lvl4pPr>
          </a:lstStyle>
          <a:p>
            <a:pPr lvl="0"/>
            <a:r>
              <a:rPr lang="en-US"/>
              <a:t>Click to edit Master text styles</a:t>
            </a:r>
          </a:p>
          <a:p>
            <a:pPr lvl="1"/>
            <a:r>
              <a:rPr lang="en-US"/>
              <a:t>Second level</a:t>
            </a:r>
          </a:p>
          <a:p>
            <a:pPr lvl="2"/>
            <a:r>
              <a:rPr lang="en-US"/>
              <a:t>Third level</a:t>
            </a:r>
          </a:p>
        </p:txBody>
      </p:sp>
      <p:sp>
        <p:nvSpPr>
          <p:cNvPr id="2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Slide Number Placeholder 9"/>
          <p:cNvSpPr>
            <a:spLocks noGrp="1"/>
          </p:cNvSpPr>
          <p:nvPr>
            <p:ph type="sldNum" sz="quarter" idx="23"/>
          </p:nvPr>
        </p:nvSpPr>
        <p:spPr/>
        <p:txBody>
          <a:bodyPr/>
          <a:lstStyle>
            <a:lvl1pPr>
              <a:defRPr/>
            </a:lvl1pPr>
          </a:lstStyle>
          <a:p>
            <a:fld id="{4755A724-3117-D848-90FF-6F79FEC20653}" type="slidenum">
              <a:rPr lang="en-US" altLang="en-US"/>
              <a:pPr/>
              <a:t>‹#›</a:t>
            </a:fld>
            <a:endParaRPr lang="en-US" altLang="en-US"/>
          </a:p>
        </p:txBody>
      </p:sp>
      <p:sp>
        <p:nvSpPr>
          <p:cNvPr id="22" name="Footer Placeholder 21"/>
          <p:cNvSpPr>
            <a:spLocks noGrp="1"/>
          </p:cNvSpPr>
          <p:nvPr>
            <p:ph type="ftr" sz="quarter" idx="24"/>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427975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by Side">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9" name="Content Placeholder 10"/>
          <p:cNvSpPr>
            <a:spLocks noGrp="1"/>
          </p:cNvSpPr>
          <p:nvPr>
            <p:ph sz="quarter" idx="16"/>
          </p:nvPr>
        </p:nvSpPr>
        <p:spPr>
          <a:xfrm>
            <a:off x="508000" y="1417320"/>
            <a:ext cx="5486400" cy="4572000"/>
          </a:xfrm>
          <a:prstGeom prst="rect">
            <a:avLst/>
          </a:prstGeom>
        </p:spPr>
        <p:txBody>
          <a:bodyPr/>
          <a:lstStyle>
            <a:lvl1pPr marL="171450" marR="0" indent="-171450" algn="l" defTabSz="685800" rtl="0" eaLnBrk="1" fontAlgn="auto" latinLnBrk="0" hangingPunct="1">
              <a:lnSpc>
                <a:spcPct val="100000"/>
              </a:lnSpc>
              <a:spcBef>
                <a:spcPct val="20000"/>
              </a:spcBef>
              <a:spcAft>
                <a:spcPts val="0"/>
              </a:spcAft>
              <a:buClr>
                <a:schemeClr val="accent1"/>
              </a:buClr>
              <a:buSzPct val="60000"/>
              <a:buFont typeface="Wingdings 2" pitchFamily="18" charset="2"/>
              <a:buChar char=""/>
              <a:tabLst/>
              <a:defRPr sz="1200">
                <a:latin typeface="Calibri" charset="0"/>
                <a:ea typeface="Calibri" charset="0"/>
                <a:cs typeface="Calibri" charset="0"/>
              </a:defRPr>
            </a:lvl1pPr>
            <a:lvl2pPr marL="342900" indent="-171450">
              <a:buClr>
                <a:schemeClr val="accent1"/>
              </a:buClr>
              <a:buSzPct val="60000"/>
              <a:buFont typeface="Wingdings" charset="2"/>
              <a:buChar char="Ø"/>
              <a:defRPr lang="en-US" sz="1200" kern="1200" dirty="0" smtClean="0">
                <a:solidFill>
                  <a:schemeClr val="tx1"/>
                </a:solidFill>
                <a:latin typeface="Calibri" charset="0"/>
                <a:ea typeface="Calibri" charset="0"/>
                <a:cs typeface="Calibri" charset="0"/>
              </a:defRPr>
            </a:lvl2pPr>
            <a:lvl3pPr marL="514350" indent="-171450">
              <a:buClr>
                <a:schemeClr val="accent1"/>
              </a:buClr>
              <a:buSzPct val="60000"/>
              <a:buFont typeface="Courier New" charset="0"/>
              <a:buChar char="o"/>
              <a:defRPr sz="1200">
                <a:latin typeface="Calibri" charset="0"/>
                <a:ea typeface="Calibri" charset="0"/>
                <a:cs typeface="Calibri" charset="0"/>
              </a:defRPr>
            </a:lvl3pPr>
            <a:lvl4pPr marL="685800" indent="-171450">
              <a:buClr>
                <a:schemeClr val="accent1"/>
              </a:buClr>
              <a:buSzPct val="60000"/>
              <a:buFont typeface="Arial" charset="0"/>
              <a:buChar char="•"/>
              <a:defRPr sz="1200">
                <a:latin typeface="Calibri" charset="0"/>
                <a:ea typeface="Calibri" charset="0"/>
                <a:cs typeface="Calibri" charset="0"/>
              </a:defRPr>
            </a:lvl4pPr>
            <a:lvl5pPr marL="857250">
              <a:buClr>
                <a:schemeClr val="accent1"/>
              </a:buClr>
              <a:buSzPct val="60000"/>
              <a:buFont typeface="Arial" pitchFamily="34" charset="0"/>
              <a:buChar char="–"/>
              <a:defRPr sz="1200">
                <a:latin typeface="Calibri" charset="0"/>
                <a:ea typeface="Calibri" charset="0"/>
                <a:cs typeface="Calibri"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0"/>
          <p:cNvSpPr>
            <a:spLocks noGrp="1"/>
          </p:cNvSpPr>
          <p:nvPr>
            <p:ph sz="quarter" idx="17"/>
          </p:nvPr>
        </p:nvSpPr>
        <p:spPr>
          <a:xfrm>
            <a:off x="6197600" y="1417320"/>
            <a:ext cx="5486400" cy="4572000"/>
          </a:xfrm>
          <a:prstGeom prst="rect">
            <a:avLst/>
          </a:prstGeom>
        </p:spPr>
        <p:txBody>
          <a:bodyPr/>
          <a:lstStyle>
            <a:lvl1pPr marL="171450" marR="0" indent="-171450" algn="l" defTabSz="685800" rtl="0" eaLnBrk="1" fontAlgn="auto" latinLnBrk="0" hangingPunct="1">
              <a:lnSpc>
                <a:spcPct val="100000"/>
              </a:lnSpc>
              <a:spcBef>
                <a:spcPct val="20000"/>
              </a:spcBef>
              <a:spcAft>
                <a:spcPts val="0"/>
              </a:spcAft>
              <a:buClr>
                <a:schemeClr val="accent1"/>
              </a:buClr>
              <a:buSzPct val="60000"/>
              <a:buFont typeface="Wingdings 2" pitchFamily="18" charset="2"/>
              <a:buChar char=""/>
              <a:tabLst/>
              <a:defRPr sz="1200">
                <a:latin typeface="Calibri" charset="0"/>
                <a:ea typeface="Calibri" charset="0"/>
                <a:cs typeface="Calibri" charset="0"/>
              </a:defRPr>
            </a:lvl1pPr>
            <a:lvl2pPr marL="342900" indent="-171450">
              <a:buClr>
                <a:schemeClr val="accent1"/>
              </a:buClr>
              <a:buSzPct val="60000"/>
              <a:buFont typeface="Wingdings" charset="2"/>
              <a:buChar char="Ø"/>
              <a:defRPr lang="en-US" sz="1200" kern="1200" dirty="0" smtClean="0">
                <a:solidFill>
                  <a:schemeClr val="tx1"/>
                </a:solidFill>
                <a:latin typeface="Calibri" charset="0"/>
                <a:ea typeface="Calibri" charset="0"/>
                <a:cs typeface="Calibri" charset="0"/>
              </a:defRPr>
            </a:lvl2pPr>
            <a:lvl3pPr marL="514350" indent="-171450">
              <a:buClr>
                <a:schemeClr val="accent1"/>
              </a:buClr>
              <a:buSzPct val="60000"/>
              <a:buFont typeface="Courier New" charset="0"/>
              <a:buChar char="o"/>
              <a:defRPr sz="1200">
                <a:latin typeface="Calibri" charset="0"/>
                <a:ea typeface="Calibri" charset="0"/>
                <a:cs typeface="Calibri" charset="0"/>
              </a:defRPr>
            </a:lvl3pPr>
            <a:lvl4pPr marL="685800" indent="-171450">
              <a:buClr>
                <a:schemeClr val="accent1"/>
              </a:buClr>
              <a:buSzPct val="60000"/>
              <a:buFont typeface="Arial" charset="0"/>
              <a:buChar char="•"/>
              <a:defRPr sz="1200">
                <a:latin typeface="Calibri" charset="0"/>
                <a:ea typeface="Calibri" charset="0"/>
                <a:cs typeface="Calibri" charset="0"/>
              </a:defRPr>
            </a:lvl4pPr>
            <a:lvl5pPr marL="857250">
              <a:buClr>
                <a:schemeClr val="accent1"/>
              </a:buClr>
              <a:buSzPct val="60000"/>
              <a:buFont typeface="Arial" pitchFamily="34" charset="0"/>
              <a:buChar char="–"/>
              <a:defRPr sz="1200">
                <a:latin typeface="Calibri" charset="0"/>
                <a:ea typeface="Calibri" charset="0"/>
                <a:cs typeface="Calibri"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9"/>
          <p:cNvSpPr>
            <a:spLocks noGrp="1"/>
          </p:cNvSpPr>
          <p:nvPr>
            <p:ph type="sldNum" sz="quarter" idx="18"/>
          </p:nvPr>
        </p:nvSpPr>
        <p:spPr/>
        <p:txBody>
          <a:bodyPr/>
          <a:lstStyle>
            <a:lvl1pPr>
              <a:defRPr/>
            </a:lvl1pPr>
          </a:lstStyle>
          <a:p>
            <a:fld id="{463EAD6B-1B79-144E-A805-1CA6FF1F03FA}" type="slidenum">
              <a:rPr lang="en-US" altLang="en-US"/>
              <a:pPr/>
              <a:t>‹#›</a:t>
            </a:fld>
            <a:endParaRPr lang="en-US" altLang="en-US" dirty="0"/>
          </a:p>
        </p:txBody>
      </p:sp>
      <p:sp>
        <p:nvSpPr>
          <p:cNvPr id="6" name="Footer Placeholder 12"/>
          <p:cNvSpPr>
            <a:spLocks noGrp="1"/>
          </p:cNvSpPr>
          <p:nvPr>
            <p:ph type="ftr" sz="quarter" idx="19"/>
          </p:nvPr>
        </p:nvSpPr>
        <p:spPr/>
        <p:txBody>
          <a:bodyPr/>
          <a:lstStyle>
            <a:lvl1pPr>
              <a:defRPr/>
            </a:lvl1pPr>
          </a:lstStyle>
          <a:p>
            <a:pPr>
              <a:defRPr/>
            </a:pPr>
            <a:r>
              <a:rPr lang="en-US"/>
              <a:t>Ethical Debates, Econ Theories, Real-World Impacts</a:t>
            </a:r>
          </a:p>
        </p:txBody>
      </p:sp>
      <p:sp>
        <p:nvSpPr>
          <p:cNvPr id="2" name="TextBox 1"/>
          <p:cNvSpPr txBox="1"/>
          <p:nvPr userDrawn="1"/>
        </p:nvSpPr>
        <p:spPr>
          <a:xfrm>
            <a:off x="2748041" y="537029"/>
            <a:ext cx="184731" cy="300082"/>
          </a:xfrm>
          <a:prstGeom prst="rect">
            <a:avLst/>
          </a:prstGeom>
          <a:noFill/>
        </p:spPr>
        <p:txBody>
          <a:bodyPr wrap="none" rtlCol="0">
            <a:spAutoFit/>
          </a:bodyPr>
          <a:lstStyle/>
          <a:p>
            <a:endParaRPr lang="en-US" sz="1350" dirty="0"/>
          </a:p>
        </p:txBody>
      </p:sp>
    </p:spTree>
    <p:extLst>
      <p:ext uri="{BB962C8B-B14F-4D97-AF65-F5344CB8AC3E}">
        <p14:creationId xmlns:p14="http://schemas.microsoft.com/office/powerpoint/2010/main" val="32776299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Blocks - Chevrons resulting From">
    <p:spTree>
      <p:nvGrpSpPr>
        <p:cNvPr id="1" name=""/>
        <p:cNvGrpSpPr/>
        <p:nvPr/>
      </p:nvGrpSpPr>
      <p:grpSpPr>
        <a:xfrm>
          <a:off x="0" y="0"/>
          <a:ext cx="0" cy="0"/>
          <a:chOff x="0" y="0"/>
          <a:chExt cx="0" cy="0"/>
        </a:xfrm>
      </p:grpSpPr>
      <p:sp>
        <p:nvSpPr>
          <p:cNvPr id="21" name="Text Placeholder 12"/>
          <p:cNvSpPr>
            <a:spLocks noGrp="1"/>
          </p:cNvSpPr>
          <p:nvPr>
            <p:ph type="body" sz="quarter" idx="18"/>
          </p:nvPr>
        </p:nvSpPr>
        <p:spPr>
          <a:xfrm>
            <a:off x="4364736" y="1444752"/>
            <a:ext cx="3462528" cy="3968496"/>
          </a:xfrm>
          <a:prstGeom prst="rect">
            <a:avLst/>
          </a:prstGeom>
        </p:spPr>
        <p:txBody>
          <a:bodyPr wrap="square" lIns="640080" rIns="640080" anchor="ctr" anchorCtr="1">
            <a:noAutofit/>
          </a:bodyPr>
          <a:lstStyle>
            <a:lvl1pPr marL="0" indent="0" algn="ctr">
              <a:spcBef>
                <a:spcPts val="0"/>
              </a:spcBef>
              <a:spcAft>
                <a:spcPts val="0"/>
              </a:spcAft>
              <a:buNone/>
              <a:defRPr sz="900" b="1"/>
            </a:lvl1pPr>
          </a:lstStyle>
          <a:p>
            <a:pPr lvl="0"/>
            <a:r>
              <a:rPr lang="en-US"/>
              <a:t>Click to edit Master text styles</a:t>
            </a:r>
          </a:p>
        </p:txBody>
      </p:sp>
      <p:sp>
        <p:nvSpPr>
          <p:cNvPr id="14" name="Text Placeholder 19"/>
          <p:cNvSpPr>
            <a:spLocks noGrp="1"/>
          </p:cNvSpPr>
          <p:nvPr>
            <p:ph type="body" sz="quarter" idx="15"/>
          </p:nvPr>
        </p:nvSpPr>
        <p:spPr>
          <a:xfrm>
            <a:off x="7160768" y="152400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8" name="Text Placeholder 19"/>
          <p:cNvSpPr>
            <a:spLocks noGrp="1"/>
          </p:cNvSpPr>
          <p:nvPr>
            <p:ph type="body" sz="quarter" idx="31"/>
          </p:nvPr>
        </p:nvSpPr>
        <p:spPr>
          <a:xfrm flipH="1">
            <a:off x="812800" y="152400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9" name="Text Placeholder 19"/>
          <p:cNvSpPr>
            <a:spLocks noGrp="1"/>
          </p:cNvSpPr>
          <p:nvPr>
            <p:ph type="body" sz="quarter" idx="32"/>
          </p:nvPr>
        </p:nvSpPr>
        <p:spPr>
          <a:xfrm>
            <a:off x="7160768" y="255016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20" name="Text Placeholder 19"/>
          <p:cNvSpPr>
            <a:spLocks noGrp="1"/>
          </p:cNvSpPr>
          <p:nvPr>
            <p:ph type="body" sz="quarter" idx="33"/>
          </p:nvPr>
        </p:nvSpPr>
        <p:spPr>
          <a:xfrm flipH="1">
            <a:off x="812800" y="255016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28" name="Text Placeholder 19"/>
          <p:cNvSpPr>
            <a:spLocks noGrp="1"/>
          </p:cNvSpPr>
          <p:nvPr>
            <p:ph type="body" sz="quarter" idx="34"/>
          </p:nvPr>
        </p:nvSpPr>
        <p:spPr>
          <a:xfrm>
            <a:off x="7160768" y="357632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32" name="Text Placeholder 19"/>
          <p:cNvSpPr>
            <a:spLocks noGrp="1"/>
          </p:cNvSpPr>
          <p:nvPr>
            <p:ph type="body" sz="quarter" idx="35"/>
          </p:nvPr>
        </p:nvSpPr>
        <p:spPr>
          <a:xfrm flipH="1">
            <a:off x="812800" y="357632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33" name="Text Placeholder 19"/>
          <p:cNvSpPr>
            <a:spLocks noGrp="1"/>
          </p:cNvSpPr>
          <p:nvPr>
            <p:ph type="body" sz="quarter" idx="36"/>
          </p:nvPr>
        </p:nvSpPr>
        <p:spPr>
          <a:xfrm>
            <a:off x="7160768" y="460248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34" name="Text Placeholder 19"/>
          <p:cNvSpPr>
            <a:spLocks noGrp="1"/>
          </p:cNvSpPr>
          <p:nvPr>
            <p:ph type="body" sz="quarter" idx="37"/>
          </p:nvPr>
        </p:nvSpPr>
        <p:spPr>
          <a:xfrm flipH="1">
            <a:off x="812800" y="460248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2" name="Slide Number Placeholder 9"/>
          <p:cNvSpPr>
            <a:spLocks noGrp="1"/>
          </p:cNvSpPr>
          <p:nvPr>
            <p:ph type="sldNum" sz="quarter" idx="38"/>
          </p:nvPr>
        </p:nvSpPr>
        <p:spPr/>
        <p:txBody>
          <a:bodyPr/>
          <a:lstStyle>
            <a:lvl1pPr>
              <a:defRPr/>
            </a:lvl1pPr>
          </a:lstStyle>
          <a:p>
            <a:fld id="{BA6B416F-5AE6-D74C-AE38-5D34E63DFA9A}" type="slidenum">
              <a:rPr lang="en-US" altLang="en-US"/>
              <a:pPr/>
              <a:t>‹#›</a:t>
            </a:fld>
            <a:endParaRPr lang="en-US" altLang="en-US"/>
          </a:p>
        </p:txBody>
      </p:sp>
      <p:sp>
        <p:nvSpPr>
          <p:cNvPr id="15" name="Footer Placeholder 12"/>
          <p:cNvSpPr>
            <a:spLocks noGrp="1"/>
          </p:cNvSpPr>
          <p:nvPr>
            <p:ph type="ftr" sz="quarter" idx="39"/>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5490858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ext Blocks - Chevrons leading to">
    <p:spTree>
      <p:nvGrpSpPr>
        <p:cNvPr id="1" name=""/>
        <p:cNvGrpSpPr/>
        <p:nvPr/>
      </p:nvGrpSpPr>
      <p:grpSpPr>
        <a:xfrm>
          <a:off x="0" y="0"/>
          <a:ext cx="0" cy="0"/>
          <a:chOff x="0" y="0"/>
          <a:chExt cx="0" cy="0"/>
        </a:xfrm>
      </p:grpSpPr>
      <p:sp>
        <p:nvSpPr>
          <p:cNvPr id="19" name="Text Placeholder 12"/>
          <p:cNvSpPr>
            <a:spLocks noGrp="1"/>
          </p:cNvSpPr>
          <p:nvPr>
            <p:ph type="body" sz="quarter" idx="18"/>
          </p:nvPr>
        </p:nvSpPr>
        <p:spPr>
          <a:xfrm>
            <a:off x="8331200" y="1420504"/>
            <a:ext cx="3450336" cy="4800600"/>
          </a:xfrm>
          <a:prstGeom prst="rect">
            <a:avLst/>
          </a:prstGeom>
          <a:no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900" baseline="0"/>
            </a:lvl1pPr>
            <a:lvl2pPr marL="253604" indent="-129779">
              <a:spcBef>
                <a:spcPts val="150"/>
              </a:spcBef>
              <a:buClr>
                <a:srgbClr val="B01C2E"/>
              </a:buClr>
              <a:buFont typeface="Arial" pitchFamily="34" charset="0"/>
              <a:buChar char="•"/>
              <a:tabLst/>
              <a:defRPr sz="900" baseline="0"/>
            </a:lvl2pPr>
            <a:lvl3pPr marL="377190" indent="-129779">
              <a:spcBef>
                <a:spcPts val="150"/>
              </a:spcBef>
              <a:buClr>
                <a:srgbClr val="B01C2E"/>
              </a:buClr>
              <a:buFont typeface="Arial" pitchFamily="34" charset="0"/>
              <a:buChar char="–"/>
              <a:defRPr sz="900" baseline="0"/>
            </a:lvl3pPr>
            <a:lvl4pPr marL="514350" indent="-130302">
              <a:spcBef>
                <a:spcPts val="150"/>
              </a:spcBef>
              <a:buClr>
                <a:srgbClr val="B01C2E"/>
              </a:buClr>
              <a:buFont typeface="Arial" pitchFamily="34" charset="0"/>
              <a:buChar char="–"/>
              <a:tabLst/>
              <a:defRPr sz="900"/>
            </a:lvl4pPr>
            <a:lvl5pPr marL="637794" indent="-130302">
              <a:spcBef>
                <a:spcPts val="150"/>
              </a:spcBef>
              <a:buClr>
                <a:srgbClr val="B01C2E"/>
              </a:buClr>
              <a:buFont typeface="Arial" pitchFamily="34" charset="0"/>
              <a:buChar char="–"/>
              <a:defRPr sz="900"/>
            </a:lvl5pPr>
            <a:lvl6pPr marL="836676">
              <a:buClr>
                <a:srgbClr val="B01C1A"/>
              </a:buClr>
              <a:buFont typeface="Arial" pitchFamily="34" charset="0"/>
              <a:buChar char="–"/>
              <a:defRPr sz="9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19"/>
          <p:cNvSpPr>
            <a:spLocks noGrp="1"/>
          </p:cNvSpPr>
          <p:nvPr>
            <p:ph type="body" sz="quarter" idx="15"/>
          </p:nvPr>
        </p:nvSpPr>
        <p:spPr>
          <a:xfrm>
            <a:off x="670560" y="15544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1" name="Text Placeholder 19"/>
          <p:cNvSpPr>
            <a:spLocks noGrp="1"/>
          </p:cNvSpPr>
          <p:nvPr>
            <p:ph type="body" sz="quarter" idx="21"/>
          </p:nvPr>
        </p:nvSpPr>
        <p:spPr>
          <a:xfrm>
            <a:off x="670560" y="27482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2" name="Text Placeholder 19"/>
          <p:cNvSpPr>
            <a:spLocks noGrp="1"/>
          </p:cNvSpPr>
          <p:nvPr>
            <p:ph type="body" sz="quarter" idx="22"/>
          </p:nvPr>
        </p:nvSpPr>
        <p:spPr>
          <a:xfrm>
            <a:off x="670560" y="39420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6" name="Text Placeholder 19"/>
          <p:cNvSpPr>
            <a:spLocks noGrp="1"/>
          </p:cNvSpPr>
          <p:nvPr>
            <p:ph type="body" sz="quarter" idx="23"/>
          </p:nvPr>
        </p:nvSpPr>
        <p:spPr>
          <a:xfrm>
            <a:off x="670560" y="51358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Slide Number Placeholder 9"/>
          <p:cNvSpPr>
            <a:spLocks noGrp="1"/>
          </p:cNvSpPr>
          <p:nvPr>
            <p:ph type="sldNum" sz="quarter" idx="24"/>
          </p:nvPr>
        </p:nvSpPr>
        <p:spPr/>
        <p:txBody>
          <a:bodyPr/>
          <a:lstStyle>
            <a:lvl1pPr>
              <a:defRPr/>
            </a:lvl1pPr>
          </a:lstStyle>
          <a:p>
            <a:fld id="{12EFD6B5-614C-464C-AC16-8E45A0815BB5}" type="slidenum">
              <a:rPr lang="en-US" altLang="en-US"/>
              <a:pPr/>
              <a:t>‹#›</a:t>
            </a:fld>
            <a:endParaRPr lang="en-US" altLang="en-US"/>
          </a:p>
        </p:txBody>
      </p:sp>
      <p:sp>
        <p:nvSpPr>
          <p:cNvPr id="13" name="Footer Placeholder 12"/>
          <p:cNvSpPr>
            <a:spLocks noGrp="1"/>
          </p:cNvSpPr>
          <p:nvPr>
            <p:ph type="ftr" sz="quarter" idx="25"/>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7842821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ases and threads with arrows">
    <p:spTree>
      <p:nvGrpSpPr>
        <p:cNvPr id="1" name=""/>
        <p:cNvGrpSpPr/>
        <p:nvPr/>
      </p:nvGrpSpPr>
      <p:grpSpPr>
        <a:xfrm>
          <a:off x="0" y="0"/>
          <a:ext cx="0" cy="0"/>
          <a:chOff x="0" y="0"/>
          <a:chExt cx="0" cy="0"/>
        </a:xfrm>
      </p:grpSpPr>
      <p:sp>
        <p:nvSpPr>
          <p:cNvPr id="32" name="Text Placeholder 19"/>
          <p:cNvSpPr>
            <a:spLocks noGrp="1"/>
          </p:cNvSpPr>
          <p:nvPr>
            <p:ph type="body" sz="quarter" idx="15"/>
          </p:nvPr>
        </p:nvSpPr>
        <p:spPr>
          <a:xfrm>
            <a:off x="406400" y="2362200"/>
            <a:ext cx="8156448" cy="941832"/>
          </a:xfrm>
          <a:prstGeom prst="homePlate">
            <a:avLst>
              <a:gd name="adj" fmla="val 50223"/>
            </a:avLst>
          </a:prstGeom>
          <a:gradFill flip="none" rotWithShape="1">
            <a:gsLst>
              <a:gs pos="0">
                <a:srgbClr val="000000">
                  <a:tint val="66000"/>
                  <a:satMod val="160000"/>
                </a:srgbClr>
              </a:gs>
              <a:gs pos="50000">
                <a:srgbClr val="000000">
                  <a:tint val="44500"/>
                  <a:satMod val="160000"/>
                </a:srgbClr>
              </a:gs>
              <a:gs pos="100000">
                <a:srgbClr val="000000">
                  <a:tint val="23500"/>
                  <a:satMod val="160000"/>
                </a:srgbClr>
              </a:gs>
            </a:gsLst>
            <a:lin ang="10800000" scaled="1"/>
            <a:tileRect/>
          </a:gradFill>
          <a:ln>
            <a:noFill/>
          </a:ln>
        </p:spPr>
        <p:txBody>
          <a:bodyPr wrap="square" lIns="91440" tIns="45720" rIns="5029200" bIns="45720" anchor="ctr">
            <a:noAutofit/>
          </a:bodyPr>
          <a:lstStyle>
            <a:lvl1pPr marL="0" indent="0">
              <a:spcBef>
                <a:spcPts val="0"/>
              </a:spcBef>
              <a:buClr>
                <a:schemeClr val="accent1"/>
              </a:buClr>
              <a:buFont typeface="Wingdings" pitchFamily="2" charset="2"/>
              <a:buNone/>
              <a:defRPr sz="750" b="1"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p:txBody>
      </p:sp>
      <p:sp>
        <p:nvSpPr>
          <p:cNvPr id="33" name="Text Placeholder 19"/>
          <p:cNvSpPr>
            <a:spLocks noGrp="1"/>
          </p:cNvSpPr>
          <p:nvPr>
            <p:ph type="body" sz="quarter" idx="33"/>
          </p:nvPr>
        </p:nvSpPr>
        <p:spPr>
          <a:xfrm>
            <a:off x="406400" y="3491484"/>
            <a:ext cx="8128000" cy="941832"/>
          </a:xfrm>
          <a:prstGeom prst="homePlate">
            <a:avLst>
              <a:gd name="adj" fmla="val 50223"/>
            </a:avLst>
          </a:prstGeom>
          <a:gradFill flip="none" rotWithShape="1">
            <a:gsLst>
              <a:gs pos="0">
                <a:srgbClr val="000000">
                  <a:tint val="66000"/>
                  <a:satMod val="160000"/>
                </a:srgbClr>
              </a:gs>
              <a:gs pos="50000">
                <a:srgbClr val="000000">
                  <a:tint val="44500"/>
                  <a:satMod val="160000"/>
                </a:srgbClr>
              </a:gs>
              <a:gs pos="100000">
                <a:srgbClr val="000000">
                  <a:tint val="23500"/>
                  <a:satMod val="160000"/>
                </a:srgbClr>
              </a:gs>
            </a:gsLst>
            <a:lin ang="10800000" scaled="1"/>
            <a:tileRect/>
          </a:gradFill>
          <a:ln>
            <a:noFill/>
          </a:ln>
        </p:spPr>
        <p:txBody>
          <a:bodyPr wrap="square" lIns="91440" tIns="45720" rIns="5029200" bIns="45720" anchor="ctr">
            <a:noAutofit/>
          </a:bodyPr>
          <a:lstStyle>
            <a:lvl1pPr marL="0" indent="0">
              <a:spcBef>
                <a:spcPts val="0"/>
              </a:spcBef>
              <a:buClr>
                <a:schemeClr val="accent1"/>
              </a:buClr>
              <a:buFont typeface="Wingdings" pitchFamily="2" charset="2"/>
              <a:buNone/>
              <a:defRPr sz="750" b="1"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p:txBody>
      </p:sp>
      <p:sp>
        <p:nvSpPr>
          <p:cNvPr id="36" name="Text Placeholder 19"/>
          <p:cNvSpPr>
            <a:spLocks noGrp="1"/>
          </p:cNvSpPr>
          <p:nvPr>
            <p:ph type="body" sz="quarter" idx="34"/>
          </p:nvPr>
        </p:nvSpPr>
        <p:spPr>
          <a:xfrm>
            <a:off x="406400" y="4620768"/>
            <a:ext cx="8128000" cy="941832"/>
          </a:xfrm>
          <a:prstGeom prst="homePlate">
            <a:avLst>
              <a:gd name="adj" fmla="val 50223"/>
            </a:avLst>
          </a:prstGeom>
          <a:gradFill flip="none" rotWithShape="1">
            <a:gsLst>
              <a:gs pos="0">
                <a:srgbClr val="000000">
                  <a:tint val="66000"/>
                  <a:satMod val="160000"/>
                </a:srgbClr>
              </a:gs>
              <a:gs pos="50000">
                <a:srgbClr val="000000">
                  <a:tint val="44500"/>
                  <a:satMod val="160000"/>
                </a:srgbClr>
              </a:gs>
              <a:gs pos="100000">
                <a:srgbClr val="000000">
                  <a:tint val="23500"/>
                  <a:satMod val="160000"/>
                </a:srgbClr>
              </a:gs>
            </a:gsLst>
            <a:lin ang="10800000" scaled="1"/>
            <a:tileRect/>
          </a:gradFill>
          <a:ln>
            <a:noFill/>
          </a:ln>
        </p:spPr>
        <p:txBody>
          <a:bodyPr wrap="square" lIns="91440" tIns="45720" rIns="5029200" bIns="45720" anchor="ctr">
            <a:noAutofit/>
          </a:bodyPr>
          <a:lstStyle>
            <a:lvl1pPr marL="0" indent="0">
              <a:spcBef>
                <a:spcPts val="0"/>
              </a:spcBef>
              <a:buClr>
                <a:schemeClr val="accent1"/>
              </a:buClr>
              <a:buFont typeface="Wingdings" pitchFamily="2" charset="2"/>
              <a:buNone/>
              <a:defRPr sz="750" b="1"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p:txBody>
      </p:sp>
      <p:sp>
        <p:nvSpPr>
          <p:cNvPr id="26" name="Text Placeholder 25"/>
          <p:cNvSpPr>
            <a:spLocks noGrp="1"/>
          </p:cNvSpPr>
          <p:nvPr>
            <p:ph type="body" sz="quarter" idx="21"/>
          </p:nvPr>
        </p:nvSpPr>
        <p:spPr>
          <a:xfrm>
            <a:off x="8548577" y="1417320"/>
            <a:ext cx="2804160" cy="429768"/>
          </a:xfrm>
          <a:prstGeom prst="rect">
            <a:avLst/>
          </a:prstGeom>
          <a:solidFill>
            <a:srgbClr val="B01C2E"/>
          </a:solidFill>
          <a:ln>
            <a:solidFill>
              <a:srgbClr val="B01C2E"/>
            </a:solidFill>
          </a:ln>
        </p:spPr>
        <p:txBody>
          <a:bodyPr anchor="ctr"/>
          <a:lstStyle>
            <a:lvl1pPr algn="ctr">
              <a:buNone/>
              <a:defRPr sz="900" b="1">
                <a:solidFill>
                  <a:srgbClr val="FFFFFF"/>
                </a:solidFill>
              </a:defRPr>
            </a:lvl1pPr>
          </a:lstStyle>
          <a:p>
            <a:pPr lvl="0"/>
            <a:r>
              <a:rPr lang="en-US"/>
              <a:t>Click to edit Master text styles</a:t>
            </a:r>
          </a:p>
        </p:txBody>
      </p:sp>
      <p:sp>
        <p:nvSpPr>
          <p:cNvPr id="17" name="Text Placeholder 12"/>
          <p:cNvSpPr>
            <a:spLocks noGrp="1"/>
          </p:cNvSpPr>
          <p:nvPr>
            <p:ph type="body" sz="quarter" idx="27"/>
          </p:nvPr>
        </p:nvSpPr>
        <p:spPr>
          <a:xfrm>
            <a:off x="5854700" y="2136788"/>
            <a:ext cx="1975104" cy="3657600"/>
          </a:xfrm>
          <a:prstGeom prst="rect">
            <a:avLst/>
          </a:prstGeom>
          <a:solidFill>
            <a:srgbClr val="FFFFFF"/>
          </a:solid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750" baseline="0"/>
            </a:lvl1pPr>
            <a:lvl2pPr marL="253604" indent="-129779">
              <a:spcBef>
                <a:spcPts val="150"/>
              </a:spcBef>
              <a:buClr>
                <a:srgbClr val="B01C2E"/>
              </a:buClr>
              <a:buFont typeface="Arial" pitchFamily="34" charset="0"/>
              <a:buChar char="•"/>
              <a:tabLst/>
              <a:defRPr sz="750" baseline="0"/>
            </a:lvl2pPr>
            <a:lvl3pPr marL="377190" indent="-129779">
              <a:spcBef>
                <a:spcPts val="150"/>
              </a:spcBef>
              <a:buClr>
                <a:srgbClr val="B01C2E"/>
              </a:buClr>
              <a:buFont typeface="Arial" pitchFamily="34" charset="0"/>
              <a:buChar char="–"/>
              <a:defRPr sz="750" baseline="0"/>
            </a:lvl3pPr>
            <a:lvl4pPr marL="514350" indent="-130302">
              <a:spcBef>
                <a:spcPts val="150"/>
              </a:spcBef>
              <a:buClr>
                <a:srgbClr val="B01C2E"/>
              </a:buClr>
              <a:buFont typeface="Arial" pitchFamily="34" charset="0"/>
              <a:buChar char="–"/>
              <a:tabLst/>
              <a:defRPr sz="750"/>
            </a:lvl4pPr>
            <a:lvl5pPr marL="637794" indent="-130302">
              <a:spcBef>
                <a:spcPts val="150"/>
              </a:spcBef>
              <a:buClr>
                <a:srgbClr val="B01C2E"/>
              </a:buClr>
              <a:buFont typeface="Arial" pitchFamily="34" charset="0"/>
              <a:buChar char="–"/>
              <a:defRPr sz="7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12"/>
          <p:cNvSpPr>
            <a:spLocks noGrp="1"/>
          </p:cNvSpPr>
          <p:nvPr>
            <p:ph type="body" sz="quarter" idx="28"/>
          </p:nvPr>
        </p:nvSpPr>
        <p:spPr>
          <a:xfrm>
            <a:off x="3698748" y="2136788"/>
            <a:ext cx="1975104" cy="3657600"/>
          </a:xfrm>
          <a:prstGeom prst="rect">
            <a:avLst/>
          </a:prstGeom>
          <a:solidFill>
            <a:srgbClr val="FFFFFF"/>
          </a:solid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750" baseline="0"/>
            </a:lvl1pPr>
            <a:lvl2pPr marL="253604" indent="-129779">
              <a:spcBef>
                <a:spcPts val="150"/>
              </a:spcBef>
              <a:buClr>
                <a:srgbClr val="B01C2E"/>
              </a:buClr>
              <a:buFont typeface="Arial" pitchFamily="34" charset="0"/>
              <a:buChar char="•"/>
              <a:tabLst/>
              <a:defRPr sz="750" baseline="0"/>
            </a:lvl2pPr>
            <a:lvl3pPr marL="377190" indent="-129779">
              <a:spcBef>
                <a:spcPts val="150"/>
              </a:spcBef>
              <a:buClr>
                <a:srgbClr val="B01C2E"/>
              </a:buClr>
              <a:buFont typeface="Arial" pitchFamily="34" charset="0"/>
              <a:buChar char="–"/>
              <a:defRPr sz="750" baseline="0"/>
            </a:lvl3pPr>
            <a:lvl4pPr marL="514350" indent="-130302">
              <a:spcBef>
                <a:spcPts val="150"/>
              </a:spcBef>
              <a:buClr>
                <a:srgbClr val="B01C2E"/>
              </a:buClr>
              <a:buFont typeface="Arial" pitchFamily="34" charset="0"/>
              <a:buChar char="–"/>
              <a:tabLst/>
              <a:defRPr sz="750"/>
            </a:lvl4pPr>
            <a:lvl5pPr marL="637794" indent="-130302">
              <a:spcBef>
                <a:spcPts val="150"/>
              </a:spcBef>
              <a:buClr>
                <a:srgbClr val="B01C2E"/>
              </a:buClr>
              <a:buFont typeface="Arial" pitchFamily="34" charset="0"/>
              <a:buChar char="–"/>
              <a:defRPr sz="7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2"/>
          <p:cNvSpPr>
            <a:spLocks noGrp="1"/>
          </p:cNvSpPr>
          <p:nvPr>
            <p:ph type="body" sz="quarter" idx="29"/>
          </p:nvPr>
        </p:nvSpPr>
        <p:spPr>
          <a:xfrm>
            <a:off x="1542796" y="2136788"/>
            <a:ext cx="1975104" cy="3657600"/>
          </a:xfrm>
          <a:prstGeom prst="rect">
            <a:avLst/>
          </a:prstGeom>
          <a:solidFill>
            <a:srgbClr val="FFFFFF"/>
          </a:solid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750" baseline="0"/>
            </a:lvl1pPr>
            <a:lvl2pPr marL="253604" indent="-129779">
              <a:spcBef>
                <a:spcPts val="150"/>
              </a:spcBef>
              <a:buClr>
                <a:srgbClr val="B01C2E"/>
              </a:buClr>
              <a:buFont typeface="Arial" pitchFamily="34" charset="0"/>
              <a:buChar char="•"/>
              <a:tabLst/>
              <a:defRPr sz="750" baseline="0"/>
            </a:lvl2pPr>
            <a:lvl3pPr marL="377190" indent="-129779">
              <a:spcBef>
                <a:spcPts val="150"/>
              </a:spcBef>
              <a:buClr>
                <a:srgbClr val="B01C2E"/>
              </a:buClr>
              <a:buFont typeface="Arial" pitchFamily="34" charset="0"/>
              <a:buChar char="–"/>
              <a:defRPr sz="750" baseline="0"/>
            </a:lvl3pPr>
            <a:lvl4pPr marL="514350" indent="-130302">
              <a:spcBef>
                <a:spcPts val="150"/>
              </a:spcBef>
              <a:buClr>
                <a:srgbClr val="B01C2E"/>
              </a:buClr>
              <a:buFont typeface="Arial" pitchFamily="34" charset="0"/>
              <a:buChar char="–"/>
              <a:tabLst/>
              <a:defRPr sz="750"/>
            </a:lvl4pPr>
            <a:lvl5pPr marL="637794" indent="-130302">
              <a:spcBef>
                <a:spcPts val="150"/>
              </a:spcBef>
              <a:buClr>
                <a:srgbClr val="B01C2E"/>
              </a:buClr>
              <a:buFont typeface="Arial" pitchFamily="34" charset="0"/>
              <a:buChar char="–"/>
              <a:defRPr sz="7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25"/>
          <p:cNvSpPr>
            <a:spLocks noGrp="1"/>
          </p:cNvSpPr>
          <p:nvPr>
            <p:ph type="body" sz="quarter" idx="30"/>
          </p:nvPr>
        </p:nvSpPr>
        <p:spPr>
          <a:xfrm>
            <a:off x="1542796" y="1738919"/>
            <a:ext cx="1975104" cy="384048"/>
          </a:xfrm>
          <a:prstGeom prst="rect">
            <a:avLst/>
          </a:prstGeom>
          <a:solidFill>
            <a:srgbClr val="4D4D4D"/>
          </a:solidFill>
          <a:ln>
            <a:solidFill>
              <a:srgbClr val="4D4D4D"/>
            </a:solidFill>
          </a:ln>
        </p:spPr>
        <p:txBody>
          <a:bodyPr anchor="ctr"/>
          <a:lstStyle>
            <a:lvl1pPr algn="ctr">
              <a:buNone/>
              <a:defRPr sz="750" b="1">
                <a:solidFill>
                  <a:srgbClr val="FFFFFF"/>
                </a:solidFill>
              </a:defRPr>
            </a:lvl1pPr>
          </a:lstStyle>
          <a:p>
            <a:pPr lvl="0"/>
            <a:r>
              <a:rPr lang="en-US"/>
              <a:t>Click to edit Master text styles</a:t>
            </a:r>
          </a:p>
        </p:txBody>
      </p:sp>
      <p:sp>
        <p:nvSpPr>
          <p:cNvPr id="21" name="Text Placeholder 25"/>
          <p:cNvSpPr>
            <a:spLocks noGrp="1"/>
          </p:cNvSpPr>
          <p:nvPr>
            <p:ph type="body" sz="quarter" idx="31"/>
          </p:nvPr>
        </p:nvSpPr>
        <p:spPr>
          <a:xfrm>
            <a:off x="3698748" y="1738919"/>
            <a:ext cx="1975104" cy="384048"/>
          </a:xfrm>
          <a:prstGeom prst="rect">
            <a:avLst/>
          </a:prstGeom>
          <a:solidFill>
            <a:srgbClr val="4D4D4D"/>
          </a:solidFill>
          <a:ln>
            <a:solidFill>
              <a:srgbClr val="4D4D4D"/>
            </a:solidFill>
          </a:ln>
        </p:spPr>
        <p:txBody>
          <a:bodyPr anchor="ctr"/>
          <a:lstStyle>
            <a:lvl1pPr algn="ctr">
              <a:buNone/>
              <a:defRPr sz="750" b="1">
                <a:solidFill>
                  <a:srgbClr val="FFFFFF"/>
                </a:solidFill>
              </a:defRPr>
            </a:lvl1pPr>
          </a:lstStyle>
          <a:p>
            <a:pPr lvl="0"/>
            <a:r>
              <a:rPr lang="en-US"/>
              <a:t>Click to edit Master text styles</a:t>
            </a:r>
          </a:p>
        </p:txBody>
      </p:sp>
      <p:sp>
        <p:nvSpPr>
          <p:cNvPr id="25" name="Text Placeholder 25"/>
          <p:cNvSpPr>
            <a:spLocks noGrp="1"/>
          </p:cNvSpPr>
          <p:nvPr>
            <p:ph type="body" sz="quarter" idx="32"/>
          </p:nvPr>
        </p:nvSpPr>
        <p:spPr>
          <a:xfrm>
            <a:off x="5854700" y="1738919"/>
            <a:ext cx="1975104" cy="384048"/>
          </a:xfrm>
          <a:prstGeom prst="rect">
            <a:avLst/>
          </a:prstGeom>
          <a:solidFill>
            <a:srgbClr val="4D4D4D"/>
          </a:solidFill>
          <a:ln>
            <a:solidFill>
              <a:srgbClr val="4D4D4D"/>
            </a:solidFill>
          </a:ln>
        </p:spPr>
        <p:txBody>
          <a:bodyPr anchor="ctr"/>
          <a:lstStyle>
            <a:lvl1pPr algn="ctr">
              <a:buNone/>
              <a:defRPr sz="750" b="1">
                <a:solidFill>
                  <a:srgbClr val="FFFFFF"/>
                </a:solidFill>
              </a:defRPr>
            </a:lvl1pPr>
          </a:lstStyle>
          <a:p>
            <a:pPr lvl="0"/>
            <a:r>
              <a:rPr lang="en-US"/>
              <a:t>Click to edit Master text styles</a:t>
            </a:r>
          </a:p>
        </p:txBody>
      </p:sp>
      <p:sp>
        <p:nvSpPr>
          <p:cNvPr id="1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Content Placeholder 10"/>
          <p:cNvSpPr>
            <a:spLocks noGrp="1"/>
          </p:cNvSpPr>
          <p:nvPr>
            <p:ph sz="quarter" idx="20"/>
          </p:nvPr>
        </p:nvSpPr>
        <p:spPr>
          <a:xfrm>
            <a:off x="8548577" y="1861185"/>
            <a:ext cx="2804160" cy="4206240"/>
          </a:xfrm>
          <a:prstGeom prst="rect">
            <a:avLst/>
          </a:prstGeom>
          <a:solidFill>
            <a:srgbClr val="FFFFFF"/>
          </a:solidFill>
          <a:ln>
            <a:solidFill>
              <a:srgbClr val="C0C0C0"/>
            </a:solidFill>
          </a:ln>
        </p:spPr>
        <p:txBody>
          <a:bodyPr rIns="45720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p:txBody>
      </p:sp>
      <p:sp>
        <p:nvSpPr>
          <p:cNvPr id="14" name="Slide Number Placeholder 9"/>
          <p:cNvSpPr>
            <a:spLocks noGrp="1"/>
          </p:cNvSpPr>
          <p:nvPr>
            <p:ph type="sldNum" sz="quarter" idx="35"/>
          </p:nvPr>
        </p:nvSpPr>
        <p:spPr/>
        <p:txBody>
          <a:bodyPr/>
          <a:lstStyle>
            <a:lvl1pPr>
              <a:defRPr/>
            </a:lvl1pPr>
          </a:lstStyle>
          <a:p>
            <a:fld id="{08AE5534-AA48-F74E-87DE-645A72BA9DD1}" type="slidenum">
              <a:rPr lang="en-US" altLang="en-US"/>
              <a:pPr/>
              <a:t>‹#›</a:t>
            </a:fld>
            <a:endParaRPr lang="en-US" altLang="en-US"/>
          </a:p>
        </p:txBody>
      </p:sp>
      <p:sp>
        <p:nvSpPr>
          <p:cNvPr id="22" name="Footer Placeholder 12"/>
          <p:cNvSpPr>
            <a:spLocks noGrp="1"/>
          </p:cNvSpPr>
          <p:nvPr>
            <p:ph type="ftr" sz="quarter" idx="36"/>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9966714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ject Phases">
    <p:spTree>
      <p:nvGrpSpPr>
        <p:cNvPr id="1" name=""/>
        <p:cNvGrpSpPr/>
        <p:nvPr/>
      </p:nvGrpSpPr>
      <p:grpSpPr>
        <a:xfrm>
          <a:off x="0" y="0"/>
          <a:ext cx="0" cy="0"/>
          <a:chOff x="0" y="0"/>
          <a:chExt cx="0" cy="0"/>
        </a:xfrm>
      </p:grpSpPr>
      <p:sp>
        <p:nvSpPr>
          <p:cNvPr id="15" name="Freeform 11"/>
          <p:cNvSpPr>
            <a:spLocks/>
          </p:cNvSpPr>
          <p:nvPr userDrawn="1"/>
        </p:nvSpPr>
        <p:spPr bwMode="auto">
          <a:xfrm>
            <a:off x="4091520" y="1981203"/>
            <a:ext cx="3382433" cy="339725"/>
          </a:xfrm>
          <a:custGeom>
            <a:avLst/>
            <a:gdLst>
              <a:gd name="T0" fmla="*/ 0 w 2536891"/>
              <a:gd name="T1" fmla="*/ 0 h 488372"/>
              <a:gd name="T2" fmla="*/ 1942613 w 2536891"/>
              <a:gd name="T3" fmla="*/ 0 h 488372"/>
              <a:gd name="T4" fmla="*/ 2455867 w 2536891"/>
              <a:gd name="T5" fmla="*/ 200 h 488372"/>
              <a:gd name="T6" fmla="*/ 2536627 w 2536891"/>
              <a:gd name="T7" fmla="*/ 114356 h 488372"/>
              <a:gd name="T8" fmla="*/ 131751 w 2536891"/>
              <a:gd name="T9" fmla="*/ 114356 h 488372"/>
              <a:gd name="T10" fmla="*/ 81090 w 2536891"/>
              <a:gd name="T11" fmla="*/ 113442 h 488372"/>
              <a:gd name="T12" fmla="*/ 0 w 2536891"/>
              <a:gd name="T13" fmla="*/ 0 h 4883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536891" h="488372">
                <a:moveTo>
                  <a:pt x="0" y="0"/>
                </a:moveTo>
                <a:lnTo>
                  <a:pt x="1942817" y="0"/>
                </a:lnTo>
                <a:lnTo>
                  <a:pt x="2456123" y="856"/>
                </a:lnTo>
                <a:lnTo>
                  <a:pt x="2536891" y="488372"/>
                </a:lnTo>
                <a:lnTo>
                  <a:pt x="131763" y="488372"/>
                </a:lnTo>
                <a:lnTo>
                  <a:pt x="81098" y="484467"/>
                </a:lnTo>
                <a:lnTo>
                  <a:pt x="0" y="0"/>
                </a:lnTo>
                <a:close/>
              </a:path>
            </a:pathLst>
          </a:custGeom>
          <a:solidFill>
            <a:srgbClr val="4D4D4D"/>
          </a:solidFill>
          <a:ln w="6350" cap="flat" cmpd="sng">
            <a:solidFill>
              <a:srgbClr val="A9A9A9"/>
            </a:solidFill>
            <a:prstDash val="solid"/>
            <a:round/>
            <a:headEnd type="none" w="med" len="med"/>
            <a:tailEnd type="none" w="med" len="med"/>
          </a:ln>
        </p:spPr>
        <p:txBody>
          <a:bodyPr/>
          <a:lstStyle/>
          <a:p>
            <a:endParaRPr lang="en-US" sz="1350"/>
          </a:p>
        </p:txBody>
      </p:sp>
      <p:sp>
        <p:nvSpPr>
          <p:cNvPr id="17" name="Freeform 13"/>
          <p:cNvSpPr>
            <a:spLocks/>
          </p:cNvSpPr>
          <p:nvPr userDrawn="1"/>
        </p:nvSpPr>
        <p:spPr bwMode="auto">
          <a:xfrm>
            <a:off x="609602" y="1982791"/>
            <a:ext cx="3373967" cy="339725"/>
          </a:xfrm>
          <a:custGeom>
            <a:avLst/>
            <a:gdLst>
              <a:gd name="T0" fmla="*/ 0 w 2529680"/>
              <a:gd name="T1" fmla="*/ 0 h 488372"/>
              <a:gd name="T2" fmla="*/ 1945261 w 2529680"/>
              <a:gd name="T3" fmla="*/ 0 h 488372"/>
              <a:gd name="T4" fmla="*/ 2463980 w 2529680"/>
              <a:gd name="T5" fmla="*/ 200 h 488372"/>
              <a:gd name="T6" fmla="*/ 2532861 w 2529680"/>
              <a:gd name="T7" fmla="*/ 113442 h 488372"/>
              <a:gd name="T8" fmla="*/ 0 w 2529680"/>
              <a:gd name="T9" fmla="*/ 114356 h 488372"/>
              <a:gd name="T10" fmla="*/ 0 w 2529680"/>
              <a:gd name="T11" fmla="*/ 0 h 4883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29680" h="488372">
                <a:moveTo>
                  <a:pt x="0" y="0"/>
                </a:moveTo>
                <a:lnTo>
                  <a:pt x="1942817" y="0"/>
                </a:lnTo>
                <a:lnTo>
                  <a:pt x="2460885" y="856"/>
                </a:lnTo>
                <a:lnTo>
                  <a:pt x="2529680" y="484467"/>
                </a:lnTo>
                <a:lnTo>
                  <a:pt x="0" y="488372"/>
                </a:lnTo>
                <a:lnTo>
                  <a:pt x="0" y="0"/>
                </a:lnTo>
                <a:close/>
              </a:path>
            </a:pathLst>
          </a:custGeom>
          <a:solidFill>
            <a:srgbClr val="4D4D4D"/>
          </a:solidFill>
          <a:ln w="6350" cap="flat" cmpd="sng">
            <a:solidFill>
              <a:srgbClr val="A9A9A9"/>
            </a:solidFill>
            <a:prstDash val="solid"/>
            <a:round/>
            <a:headEnd type="none" w="med" len="med"/>
            <a:tailEnd type="none" w="med" len="med"/>
          </a:ln>
        </p:spPr>
        <p:txBody>
          <a:bodyPr/>
          <a:lstStyle/>
          <a:p>
            <a:endParaRPr lang="en-US" sz="1350"/>
          </a:p>
        </p:txBody>
      </p:sp>
      <p:sp>
        <p:nvSpPr>
          <p:cNvPr id="21" name="Freeform 14"/>
          <p:cNvSpPr>
            <a:spLocks/>
          </p:cNvSpPr>
          <p:nvPr userDrawn="1"/>
        </p:nvSpPr>
        <p:spPr bwMode="auto">
          <a:xfrm>
            <a:off x="7579786" y="1981203"/>
            <a:ext cx="3829049" cy="339725"/>
          </a:xfrm>
          <a:custGeom>
            <a:avLst/>
            <a:gdLst>
              <a:gd name="T0" fmla="*/ 0 w 2996886"/>
              <a:gd name="T1" fmla="*/ 0 h 488372"/>
              <a:gd name="T2" fmla="*/ 1638173 w 2996886"/>
              <a:gd name="T3" fmla="*/ 0 h 488372"/>
              <a:gd name="T4" fmla="*/ 2526959 w 2996886"/>
              <a:gd name="T5" fmla="*/ 200 h 488372"/>
              <a:gd name="T6" fmla="*/ 2525539 w 2996886"/>
              <a:gd name="T7" fmla="*/ 114356 h 488372"/>
              <a:gd name="T8" fmla="*/ 60236 w 2996886"/>
              <a:gd name="T9" fmla="*/ 114356 h 488372"/>
              <a:gd name="T10" fmla="*/ 0 w 2996886"/>
              <a:gd name="T11" fmla="*/ 0 h 4883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6886" h="488372">
                <a:moveTo>
                  <a:pt x="0" y="0"/>
                </a:moveTo>
                <a:lnTo>
                  <a:pt x="1942817" y="0"/>
                </a:lnTo>
                <a:lnTo>
                  <a:pt x="2996886" y="855"/>
                </a:lnTo>
                <a:cubicBezTo>
                  <a:pt x="2996325" y="163361"/>
                  <a:pt x="2995763" y="325866"/>
                  <a:pt x="2995202" y="488372"/>
                </a:cubicBezTo>
                <a:lnTo>
                  <a:pt x="71438" y="488372"/>
                </a:lnTo>
                <a:lnTo>
                  <a:pt x="0" y="0"/>
                </a:lnTo>
                <a:close/>
              </a:path>
            </a:pathLst>
          </a:custGeom>
          <a:solidFill>
            <a:srgbClr val="4D4D4D"/>
          </a:solidFill>
          <a:ln w="6350" cap="flat" cmpd="sng">
            <a:solidFill>
              <a:srgbClr val="A9A9A9"/>
            </a:solidFill>
            <a:prstDash val="solid"/>
            <a:round/>
            <a:headEnd type="none" w="med" len="med"/>
            <a:tailEnd type="none" w="med" len="med"/>
          </a:ln>
        </p:spPr>
        <p:txBody>
          <a:bodyPr/>
          <a:lstStyle/>
          <a:p>
            <a:endParaRPr lang="en-US" sz="1350"/>
          </a:p>
        </p:txBody>
      </p:sp>
      <p:sp>
        <p:nvSpPr>
          <p:cNvPr id="28" name="Text Placeholder 12"/>
          <p:cNvSpPr>
            <a:spLocks noGrp="1"/>
          </p:cNvSpPr>
          <p:nvPr>
            <p:ph type="body" sz="quarter" idx="16"/>
          </p:nvPr>
        </p:nvSpPr>
        <p:spPr bwMode="gray">
          <a:xfrm>
            <a:off x="7574515" y="1983087"/>
            <a:ext cx="3834321" cy="1903112"/>
          </a:xfrm>
          <a:custGeom>
            <a:avLst/>
            <a:gdLst>
              <a:gd name="connsiteX0" fmla="*/ 0 w 2674468"/>
              <a:gd name="connsiteY0" fmla="*/ 0 h 1724992"/>
              <a:gd name="connsiteX1" fmla="*/ 2472747 w 2674468"/>
              <a:gd name="connsiteY1" fmla="*/ 0 h 1724992"/>
              <a:gd name="connsiteX2" fmla="*/ 2674468 w 2674468"/>
              <a:gd name="connsiteY2" fmla="*/ 862496 h 1724992"/>
              <a:gd name="connsiteX3" fmla="*/ 2472747 w 2674468"/>
              <a:gd name="connsiteY3" fmla="*/ 1724992 h 1724992"/>
              <a:gd name="connsiteX4" fmla="*/ 0 w 2674468"/>
              <a:gd name="connsiteY4" fmla="*/ 1724992 h 1724992"/>
              <a:gd name="connsiteX5" fmla="*/ 201721 w 2674468"/>
              <a:gd name="connsiteY5" fmla="*/ 862496 h 1724992"/>
              <a:gd name="connsiteX6" fmla="*/ 0 w 2674468"/>
              <a:gd name="connsiteY6"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201721 w 2472747"/>
              <a:gd name="connsiteY4" fmla="*/ 862496 h 1724992"/>
              <a:gd name="connsiteX5" fmla="*/ 0 w 2472747"/>
              <a:gd name="connsiteY5"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169327 w 2472747"/>
              <a:gd name="connsiteY4" fmla="*/ 862496 h 1724992"/>
              <a:gd name="connsiteX5" fmla="*/ 0 w 2472747"/>
              <a:gd name="connsiteY5"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169327 w 2472747"/>
              <a:gd name="connsiteY4" fmla="*/ 862496 h 1724992"/>
              <a:gd name="connsiteX5" fmla="*/ 0 w 2472747"/>
              <a:gd name="connsiteY5"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169327 w 2472747"/>
              <a:gd name="connsiteY4" fmla="*/ 862496 h 1724992"/>
              <a:gd name="connsiteX5" fmla="*/ 0 w 2472747"/>
              <a:gd name="connsiteY5" fmla="*/ 0 h 1724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747" h="1724992">
                <a:moveTo>
                  <a:pt x="0" y="0"/>
                </a:moveTo>
                <a:lnTo>
                  <a:pt x="2472747" y="0"/>
                </a:lnTo>
                <a:lnTo>
                  <a:pt x="2472747" y="1724992"/>
                </a:lnTo>
                <a:lnTo>
                  <a:pt x="0" y="1724992"/>
                </a:lnTo>
                <a:lnTo>
                  <a:pt x="169327" y="862496"/>
                </a:lnTo>
                <a:lnTo>
                  <a:pt x="0" y="0"/>
                </a:lnTo>
                <a:close/>
              </a:path>
            </a:pathLst>
          </a:custGeom>
          <a:noFill/>
          <a:ln w="6350">
            <a:solidFill>
              <a:srgbClr val="A9A9A9"/>
            </a:solidFill>
            <a:miter lim="800000"/>
            <a:headEnd/>
            <a:tailEnd/>
          </a:ln>
        </p:spPr>
        <p:txBody>
          <a:bodyPr lIns="411480" tIns="457200" rIns="137160" bIns="137160"/>
          <a:lstStyle>
            <a:lvl1pPr marL="128588" indent="-128588">
              <a:buClr>
                <a:srgbClr val="B01C2E"/>
              </a:buClr>
              <a:buFont typeface="Wingdings 2" pitchFamily="18" charset="2"/>
              <a:buChar char=""/>
              <a:defRPr sz="900"/>
            </a:lvl1pPr>
            <a:lvl2pPr marL="255985" indent="-127397">
              <a:buClr>
                <a:srgbClr val="B01C2E"/>
              </a:buClr>
              <a:buFont typeface="Arial" pitchFamily="34" charset="0"/>
              <a:buChar char="•"/>
              <a:defRPr sz="900"/>
            </a:lvl2pPr>
            <a:lvl3pPr marL="384572" indent="-128588">
              <a:buClr>
                <a:srgbClr val="B01C2E"/>
              </a:buClr>
              <a:buFont typeface="Arial" pitchFamily="34" charset="0"/>
              <a:buChar char="–"/>
              <a:defRPr sz="900"/>
            </a:lvl3pPr>
            <a:lvl4pPr marL="511969" indent="-127397">
              <a:buClr>
                <a:srgbClr val="B01C2E"/>
              </a:buClr>
              <a:defRPr sz="900"/>
            </a:lvl4pPr>
            <a:lvl5pPr marL="640556" indent="-128588">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12"/>
          <p:cNvSpPr>
            <a:spLocks noGrp="1"/>
          </p:cNvSpPr>
          <p:nvPr>
            <p:ph type="body" sz="quarter" idx="33"/>
          </p:nvPr>
        </p:nvSpPr>
        <p:spPr>
          <a:xfrm>
            <a:off x="4091412" y="1983087"/>
            <a:ext cx="3565957" cy="1903112"/>
          </a:xfrm>
          <a:prstGeom prst="chevron">
            <a:avLst>
              <a:gd name="adj" fmla="val 10431"/>
            </a:avLst>
          </a:prstGeom>
          <a:ln w="6350">
            <a:solidFill>
              <a:srgbClr val="A9A9A9"/>
            </a:solidFill>
          </a:ln>
        </p:spPr>
        <p:txBody>
          <a:bodyPr lIns="137160" tIns="457200" rIns="137160" bIns="137160"/>
          <a:lstStyle>
            <a:lvl1pPr marL="128588" indent="-128588">
              <a:buClr>
                <a:srgbClr val="B01C2E"/>
              </a:buClr>
              <a:buFont typeface="Wingdings 2" pitchFamily="18" charset="2"/>
              <a:buChar char=""/>
              <a:defRPr sz="900" baseline="0"/>
            </a:lvl1pPr>
            <a:lvl2pPr marL="255985" indent="-127397">
              <a:buClr>
                <a:srgbClr val="B01C2E"/>
              </a:buClr>
              <a:buFont typeface="Arial" pitchFamily="34" charset="0"/>
              <a:buChar char="•"/>
              <a:defRPr sz="900"/>
            </a:lvl2pPr>
            <a:lvl3pPr marL="384572" indent="-128588">
              <a:buClr>
                <a:srgbClr val="B01C2E"/>
              </a:buClr>
              <a:buFont typeface="Arial" pitchFamily="34" charset="0"/>
              <a:buChar char="–"/>
              <a:defRPr sz="900"/>
            </a:lvl3pPr>
            <a:lvl4pPr marL="511969" indent="-127397">
              <a:buClr>
                <a:srgbClr val="B01C2E"/>
              </a:buClr>
              <a:defRPr sz="900"/>
            </a:lvl4pPr>
            <a:lvl5pPr marL="640556" indent="-128588">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15"/>
          <p:cNvSpPr>
            <a:spLocks noGrp="1"/>
          </p:cNvSpPr>
          <p:nvPr>
            <p:ph type="body" sz="quarter" idx="21"/>
          </p:nvPr>
        </p:nvSpPr>
        <p:spPr>
          <a:xfrm>
            <a:off x="609600" y="4038600"/>
            <a:ext cx="10769600" cy="310896"/>
          </a:xfrm>
          <a:prstGeom prst="rect">
            <a:avLst/>
          </a:prstGeom>
          <a:solidFill>
            <a:srgbClr val="4D4D4D"/>
          </a:solidFill>
          <a:ln>
            <a:noFill/>
          </a:ln>
        </p:spPr>
        <p:txBody>
          <a:bodyPr anchor="ctr" anchorCtr="1"/>
          <a:lstStyle>
            <a:lvl1pPr marL="0" indent="0" algn="ctr">
              <a:buNone/>
              <a:defRPr sz="900" b="1">
                <a:solidFill>
                  <a:srgbClr val="FFFFFF"/>
                </a:solidFill>
              </a:defRPr>
            </a:lvl1pPr>
          </a:lstStyle>
          <a:p>
            <a:pPr lvl="0"/>
            <a:r>
              <a:rPr lang="en-US"/>
              <a:t>Click to edit Master text styles</a:t>
            </a:r>
          </a:p>
        </p:txBody>
      </p:sp>
      <p:sp>
        <p:nvSpPr>
          <p:cNvPr id="18" name="Text Placeholder 15"/>
          <p:cNvSpPr>
            <a:spLocks noGrp="1"/>
          </p:cNvSpPr>
          <p:nvPr>
            <p:ph type="body" sz="quarter" idx="23"/>
          </p:nvPr>
        </p:nvSpPr>
        <p:spPr>
          <a:xfrm>
            <a:off x="609600" y="5937504"/>
            <a:ext cx="5266944" cy="310896"/>
          </a:xfrm>
          <a:prstGeom prst="rect">
            <a:avLst/>
          </a:prstGeom>
          <a:solidFill>
            <a:srgbClr val="4D4D4D"/>
          </a:solidFill>
          <a:ln>
            <a:noFill/>
          </a:ln>
        </p:spPr>
        <p:txBody>
          <a:bodyPr anchor="ctr" anchorCtr="1"/>
          <a:lstStyle>
            <a:lvl1pPr marL="0" indent="130302" algn="l">
              <a:buClr>
                <a:schemeClr val="accent1"/>
              </a:buClr>
              <a:buFont typeface="Wingdings" pitchFamily="2" charset="2"/>
              <a:buNone/>
              <a:defRPr sz="900" b="1">
                <a:solidFill>
                  <a:srgbClr val="FFFFFF"/>
                </a:solidFill>
              </a:defRPr>
            </a:lvl1pPr>
          </a:lstStyle>
          <a:p>
            <a:pPr lvl="0"/>
            <a:r>
              <a:rPr lang="en-US"/>
              <a:t>Click to edit Master text styles</a:t>
            </a:r>
          </a:p>
        </p:txBody>
      </p:sp>
      <p:sp>
        <p:nvSpPr>
          <p:cNvPr id="19" name="Text Placeholder 15"/>
          <p:cNvSpPr>
            <a:spLocks noGrp="1"/>
          </p:cNvSpPr>
          <p:nvPr>
            <p:ph type="body" sz="quarter" idx="24"/>
          </p:nvPr>
        </p:nvSpPr>
        <p:spPr>
          <a:xfrm>
            <a:off x="6114371" y="5937504"/>
            <a:ext cx="5266944" cy="310896"/>
          </a:xfrm>
          <a:prstGeom prst="rect">
            <a:avLst/>
          </a:prstGeom>
          <a:solidFill>
            <a:srgbClr val="4D4D4D"/>
          </a:solidFill>
          <a:ln>
            <a:noFill/>
          </a:ln>
        </p:spPr>
        <p:txBody>
          <a:bodyPr anchor="ctr" anchorCtr="1"/>
          <a:lstStyle>
            <a:lvl1pPr marL="0" indent="130302" algn="l">
              <a:buClr>
                <a:schemeClr val="accent1"/>
              </a:buClr>
              <a:buFont typeface="Wingdings" pitchFamily="2" charset="2"/>
              <a:buNone/>
              <a:defRPr sz="900" b="1">
                <a:solidFill>
                  <a:srgbClr val="FFFFFF"/>
                </a:solidFill>
              </a:defRPr>
            </a:lvl1pPr>
          </a:lstStyle>
          <a:p>
            <a:pPr lvl="0"/>
            <a:r>
              <a:rPr lang="en-US"/>
              <a:t>Click to edit Master text styles</a:t>
            </a:r>
          </a:p>
        </p:txBody>
      </p:sp>
      <p:sp>
        <p:nvSpPr>
          <p:cNvPr id="26" name="Text Placeholder 12"/>
          <p:cNvSpPr>
            <a:spLocks noGrp="1"/>
          </p:cNvSpPr>
          <p:nvPr>
            <p:ph type="body" sz="quarter" idx="12"/>
          </p:nvPr>
        </p:nvSpPr>
        <p:spPr>
          <a:xfrm>
            <a:off x="609600" y="1417320"/>
            <a:ext cx="6925056" cy="457200"/>
          </a:xfrm>
          <a:prstGeom prst="homePlate">
            <a:avLst>
              <a:gd name="adj" fmla="val 33316"/>
            </a:avLst>
          </a:prstGeom>
          <a:solidFill>
            <a:srgbClr val="B01C2E"/>
          </a:solidFill>
          <a:ln w="6350">
            <a:solidFill>
              <a:srgbClr val="A9A9A9"/>
            </a:solidFill>
          </a:ln>
        </p:spPr>
        <p:txBody>
          <a:bodyPr lIns="137160" tIns="137160" rIns="27432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27" name="Text Placeholder 13"/>
          <p:cNvSpPr>
            <a:spLocks noGrp="1"/>
          </p:cNvSpPr>
          <p:nvPr>
            <p:ph type="body" sz="quarter" idx="17"/>
          </p:nvPr>
        </p:nvSpPr>
        <p:spPr>
          <a:xfrm>
            <a:off x="7541684" y="1417327"/>
            <a:ext cx="4047744" cy="461963"/>
          </a:xfrm>
          <a:prstGeom prst="chevron">
            <a:avLst>
              <a:gd name="adj" fmla="val 34831"/>
            </a:avLst>
          </a:prstGeom>
          <a:solidFill>
            <a:srgbClr val="B01C2E"/>
          </a:solidFill>
        </p:spPr>
        <p:txBody>
          <a:bodyPr anchor="ctr"/>
          <a:lstStyle>
            <a:lvl1pPr marL="257175" marR="0" indent="-257175" algn="ctr" defTabSz="685800" rtl="0" eaLnBrk="1" fontAlgn="auto" latinLnBrk="0" hangingPunct="1">
              <a:lnSpc>
                <a:spcPct val="100000"/>
              </a:lnSpc>
              <a:spcBef>
                <a:spcPct val="20000"/>
              </a:spcBef>
              <a:spcAft>
                <a:spcPts val="0"/>
              </a:spcAft>
              <a:buClrTx/>
              <a:buSzTx/>
              <a:buFont typeface="Arial" pitchFamily="34" charset="0"/>
              <a:buNone/>
              <a:tabLst/>
              <a:defRPr sz="900" b="1">
                <a:solidFill>
                  <a:srgbClr val="FFFFFF"/>
                </a:solidFill>
              </a:defRPr>
            </a:lvl1pPr>
          </a:lstStyle>
          <a:p>
            <a:pPr lvl="0"/>
            <a:r>
              <a:rPr lang="en-US"/>
              <a:t>Click to edit Master text styles</a:t>
            </a:r>
          </a:p>
        </p:txBody>
      </p:sp>
      <p:sp>
        <p:nvSpPr>
          <p:cNvPr id="40" name="Text Placeholder 12"/>
          <p:cNvSpPr>
            <a:spLocks noGrp="1"/>
          </p:cNvSpPr>
          <p:nvPr>
            <p:ph type="body" sz="quarter" idx="11"/>
          </p:nvPr>
        </p:nvSpPr>
        <p:spPr>
          <a:xfrm>
            <a:off x="609600" y="1983087"/>
            <a:ext cx="3565957" cy="1903112"/>
          </a:xfrm>
          <a:prstGeom prst="homePlate">
            <a:avLst>
              <a:gd name="adj" fmla="val 11448"/>
            </a:avLst>
          </a:prstGeom>
          <a:ln w="6350">
            <a:solidFill>
              <a:srgbClr val="A9A9A9"/>
            </a:solidFill>
          </a:ln>
        </p:spPr>
        <p:txBody>
          <a:bodyPr lIns="137160" tIns="457200" rIns="137160" bIns="137160"/>
          <a:lstStyle>
            <a:lvl1pPr marL="128588" indent="-128588">
              <a:buClr>
                <a:srgbClr val="B01C2E"/>
              </a:buClr>
              <a:buFont typeface="Wingdings 2" pitchFamily="18" charset="2"/>
              <a:buChar char=""/>
              <a:defRPr sz="900" baseline="0"/>
            </a:lvl1pPr>
            <a:lvl2pPr marL="255985" indent="-127397">
              <a:buClr>
                <a:srgbClr val="B01C2E"/>
              </a:buClr>
              <a:buFont typeface="Arial" pitchFamily="34" charset="0"/>
              <a:buChar char="•"/>
              <a:defRPr sz="900"/>
            </a:lvl2pPr>
            <a:lvl3pPr marL="384572" indent="-128588">
              <a:buClr>
                <a:srgbClr val="B01C2E"/>
              </a:buClr>
              <a:buFont typeface="Arial" pitchFamily="34" charset="0"/>
              <a:buChar char="–"/>
              <a:defRPr sz="900"/>
            </a:lvl3pPr>
            <a:lvl4pPr marL="511969" indent="-127397">
              <a:buClr>
                <a:srgbClr val="B01C2E"/>
              </a:buClr>
              <a:defRPr sz="900"/>
            </a:lvl4pPr>
            <a:lvl5pPr marL="640556" indent="-128588">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1" name="Text Placeholder 29"/>
          <p:cNvSpPr>
            <a:spLocks noGrp="1"/>
          </p:cNvSpPr>
          <p:nvPr>
            <p:ph type="body" sz="quarter" idx="13"/>
          </p:nvPr>
        </p:nvSpPr>
        <p:spPr>
          <a:xfrm>
            <a:off x="609600" y="1981200"/>
            <a:ext cx="3297573" cy="320988"/>
          </a:xfrm>
          <a:prstGeom prst="rect">
            <a:avLst/>
          </a:prstGeom>
        </p:spPr>
        <p:txBody>
          <a:bodyPr lIns="91440" rIns="91440" anchor="ctr"/>
          <a:lstStyle>
            <a:lvl1pPr marL="0" indent="0" algn="ctr">
              <a:buNone/>
              <a:defRPr sz="900" b="1">
                <a:solidFill>
                  <a:schemeClr val="bg1"/>
                </a:solidFill>
              </a:defRPr>
            </a:lvl1pPr>
          </a:lstStyle>
          <a:p>
            <a:pPr lvl="0"/>
            <a:r>
              <a:rPr lang="en-US"/>
              <a:t>Click to edit Master text styles</a:t>
            </a:r>
          </a:p>
        </p:txBody>
      </p:sp>
      <p:sp>
        <p:nvSpPr>
          <p:cNvPr id="43" name="Text Placeholder 29"/>
          <p:cNvSpPr>
            <a:spLocks noGrp="1"/>
          </p:cNvSpPr>
          <p:nvPr>
            <p:ph type="body" sz="quarter" idx="15"/>
          </p:nvPr>
        </p:nvSpPr>
        <p:spPr>
          <a:xfrm>
            <a:off x="4192431" y="1988239"/>
            <a:ext cx="3183381" cy="320988"/>
          </a:xfrm>
          <a:prstGeom prst="rect">
            <a:avLst/>
          </a:prstGeom>
        </p:spPr>
        <p:txBody>
          <a:bodyPr lIns="91440" rIns="91440" anchor="ctr"/>
          <a:lstStyle>
            <a:lvl1pPr marL="0" indent="0" algn="ctr">
              <a:buNone/>
              <a:defRPr sz="900" b="1">
                <a:solidFill>
                  <a:schemeClr val="bg1"/>
                </a:solidFill>
              </a:defRPr>
            </a:lvl1pPr>
          </a:lstStyle>
          <a:p>
            <a:pPr lvl="0"/>
            <a:r>
              <a:rPr lang="en-US"/>
              <a:t>Click to edit Master text styles</a:t>
            </a:r>
          </a:p>
        </p:txBody>
      </p:sp>
      <p:sp>
        <p:nvSpPr>
          <p:cNvPr id="49" name="Content Placeholder 10"/>
          <p:cNvSpPr>
            <a:spLocks noGrp="1"/>
          </p:cNvSpPr>
          <p:nvPr>
            <p:ph sz="quarter" idx="18"/>
          </p:nvPr>
        </p:nvSpPr>
        <p:spPr>
          <a:xfrm>
            <a:off x="609600" y="4343400"/>
            <a:ext cx="10769600" cy="1481328"/>
          </a:xfrm>
          <a:prstGeom prst="rect">
            <a:avLst/>
          </a:prstGeom>
          <a:solidFill>
            <a:srgbClr val="FFFFFF"/>
          </a:solidFill>
          <a:ln>
            <a:solidFill>
              <a:srgbClr val="C0C0C0"/>
            </a:solidFill>
          </a:ln>
        </p:spPr>
        <p:txBody>
          <a:bodyPr/>
          <a:lstStyle>
            <a:lvl1pPr marL="130302" indent="-130302">
              <a:lnSpc>
                <a:spcPct val="95000"/>
              </a:lnSpc>
              <a:spcBef>
                <a:spcPts val="540"/>
              </a:spcBef>
              <a:buClr>
                <a:schemeClr val="accent1"/>
              </a:buClr>
              <a:buFont typeface="Wingdings 2" pitchFamily="18" charset="2"/>
              <a:buChar char=""/>
              <a:defRPr sz="900"/>
            </a:lvl1pPr>
            <a:lvl2pPr marL="260604" indent="-130302">
              <a:lnSpc>
                <a:spcPct val="95000"/>
              </a:lnSpc>
              <a:spcBef>
                <a:spcPts val="225"/>
              </a:spcBef>
              <a:buClr>
                <a:schemeClr val="accent1"/>
              </a:buClr>
              <a:buFont typeface="Arial" pitchFamily="34" charset="0"/>
              <a:buChar char="•"/>
              <a:defRPr sz="900"/>
            </a:lvl2pPr>
            <a:lvl3pPr marL="390906" indent="-130302">
              <a:lnSpc>
                <a:spcPct val="95000"/>
              </a:lnSpc>
              <a:spcBef>
                <a:spcPts val="225"/>
              </a:spcBef>
              <a:buClr>
                <a:schemeClr val="accent1"/>
              </a:buClr>
              <a:buFont typeface="Arial" pitchFamily="34" charset="0"/>
              <a:buChar char="–"/>
              <a:defRPr sz="900"/>
            </a:lvl3pPr>
            <a:lvl4pPr marL="514350" indent="-130302">
              <a:lnSpc>
                <a:spcPct val="95000"/>
              </a:lnSpc>
              <a:spcBef>
                <a:spcPts val="225"/>
              </a:spcBef>
              <a:buClr>
                <a:schemeClr val="accent1"/>
              </a:buClr>
              <a:buFont typeface="Arial" pitchFamily="34" charset="0"/>
              <a:buChar char="–"/>
              <a:defRPr sz="900"/>
            </a:lvl4pPr>
            <a:lvl5pPr marL="685800" indent="-130302">
              <a:lnSpc>
                <a:spcPct val="95000"/>
              </a:lnSpc>
              <a:spcBef>
                <a:spcPts val="225"/>
              </a:spcBef>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29"/>
          <p:cNvSpPr>
            <a:spLocks noGrp="1"/>
          </p:cNvSpPr>
          <p:nvPr>
            <p:ph type="body" sz="quarter" idx="34"/>
          </p:nvPr>
        </p:nvSpPr>
        <p:spPr>
          <a:xfrm>
            <a:off x="7683242" y="1987175"/>
            <a:ext cx="3725596" cy="320988"/>
          </a:xfrm>
          <a:prstGeom prst="rect">
            <a:avLst/>
          </a:prstGeom>
        </p:spPr>
        <p:txBody>
          <a:bodyPr lIns="91440" rIns="91440" anchor="ctr"/>
          <a:lstStyle>
            <a:lvl1pPr marL="0" indent="0" algn="ctr">
              <a:buNone/>
              <a:defRPr sz="900" b="1">
                <a:solidFill>
                  <a:schemeClr val="bg1"/>
                </a:solidFill>
              </a:defRPr>
            </a:lvl1pPr>
          </a:lstStyle>
          <a:p>
            <a:pPr lvl="0"/>
            <a:r>
              <a:rPr lang="en-US"/>
              <a:t>Click to edit Master text styles</a:t>
            </a:r>
          </a:p>
        </p:txBody>
      </p:sp>
      <p:sp>
        <p:nvSpPr>
          <p:cNvPr id="2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3" name="Slide Number Placeholder 9"/>
          <p:cNvSpPr>
            <a:spLocks noGrp="1"/>
          </p:cNvSpPr>
          <p:nvPr>
            <p:ph type="sldNum" sz="quarter" idx="35"/>
          </p:nvPr>
        </p:nvSpPr>
        <p:spPr/>
        <p:txBody>
          <a:bodyPr/>
          <a:lstStyle>
            <a:lvl1pPr>
              <a:defRPr/>
            </a:lvl1pPr>
          </a:lstStyle>
          <a:p>
            <a:fld id="{E70D8206-912D-3041-8A60-C5747B4B98EB}" type="slidenum">
              <a:rPr lang="en-US" altLang="en-US"/>
              <a:pPr/>
              <a:t>‹#›</a:t>
            </a:fld>
            <a:endParaRPr lang="en-US" altLang="en-US"/>
          </a:p>
        </p:txBody>
      </p:sp>
      <p:sp>
        <p:nvSpPr>
          <p:cNvPr id="24" name="Footer Placeholder 23"/>
          <p:cNvSpPr>
            <a:spLocks noGrp="1"/>
          </p:cNvSpPr>
          <p:nvPr>
            <p:ph type="ftr" sz="quarter" idx="36"/>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351354146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Blocks - Workstreams and outcomes">
    <p:spTree>
      <p:nvGrpSpPr>
        <p:cNvPr id="1" name=""/>
        <p:cNvGrpSpPr/>
        <p:nvPr/>
      </p:nvGrpSpPr>
      <p:grpSpPr>
        <a:xfrm>
          <a:off x="0" y="0"/>
          <a:ext cx="0" cy="0"/>
          <a:chOff x="0" y="0"/>
          <a:chExt cx="0" cy="0"/>
        </a:xfrm>
      </p:grpSpPr>
      <p:sp>
        <p:nvSpPr>
          <p:cNvPr id="33" name="Pentagon 32"/>
          <p:cNvSpPr/>
          <p:nvPr userDrawn="1"/>
        </p:nvSpPr>
        <p:spPr bwMode="auto">
          <a:xfrm>
            <a:off x="7342719" y="1755775"/>
            <a:ext cx="905933" cy="4343400"/>
          </a:xfrm>
          <a:prstGeom prst="homePlate">
            <a:avLst>
              <a:gd name="adj" fmla="val 98835"/>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p:spPr>
        <p:txBody>
          <a:bodyPr anchor="ctr"/>
          <a:lstStyle/>
          <a:p>
            <a:pPr indent="-88106" eaLnBrk="0" hangingPunct="0">
              <a:lnSpc>
                <a:spcPct val="95000"/>
              </a:lnSpc>
              <a:defRPr/>
            </a:pPr>
            <a:endParaRPr lang="en-US" sz="1350">
              <a:latin typeface="Arial" charset="0"/>
              <a:ea typeface="+mn-ea"/>
            </a:endParaRPr>
          </a:p>
        </p:txBody>
      </p:sp>
      <p:sp>
        <p:nvSpPr>
          <p:cNvPr id="6" name="Text Placeholder 2"/>
          <p:cNvSpPr>
            <a:spLocks noGrp="1"/>
          </p:cNvSpPr>
          <p:nvPr>
            <p:ph type="body" idx="38"/>
          </p:nvPr>
        </p:nvSpPr>
        <p:spPr>
          <a:xfrm>
            <a:off x="3991647" y="1290639"/>
            <a:ext cx="3169920" cy="4808536"/>
          </a:xfrm>
          <a:prstGeom prst="rect">
            <a:avLst/>
          </a:prstGeom>
          <a:solidFill>
            <a:schemeClr val="bg1">
              <a:lumMod val="95000"/>
            </a:schemeClr>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7" name="Text Placeholder 2"/>
          <p:cNvSpPr>
            <a:spLocks noGrp="1"/>
          </p:cNvSpPr>
          <p:nvPr>
            <p:ph type="body" idx="39"/>
          </p:nvPr>
        </p:nvSpPr>
        <p:spPr>
          <a:xfrm>
            <a:off x="637117" y="1290639"/>
            <a:ext cx="3169920" cy="4808536"/>
          </a:xfrm>
          <a:prstGeom prst="rect">
            <a:avLst/>
          </a:prstGeom>
          <a:solidFill>
            <a:schemeClr val="bg1">
              <a:lumMod val="95000"/>
            </a:schemeClr>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5"/>
          </p:nvPr>
        </p:nvSpPr>
        <p:spPr>
          <a:xfrm>
            <a:off x="3991647" y="1290638"/>
            <a:ext cx="3169920" cy="380392"/>
          </a:xfrm>
          <a:prstGeom prst="rect">
            <a:avLst/>
          </a:prstGeom>
          <a:solidFill>
            <a:schemeClr val="tx1">
              <a:lumMod val="50000"/>
              <a:lumOff val="50000"/>
            </a:schemeClr>
          </a:solidFill>
          <a:ln w="6350" cmpd="sng">
            <a:solidFill>
              <a:srgbClr val="C0C0C0"/>
            </a:solidFill>
            <a:prstDash val="solid"/>
          </a:ln>
        </p:spPr>
        <p:txBody>
          <a:bodyPr lIns="91440" rIns="91440" anchor="ctr"/>
          <a:lstStyle>
            <a:lvl1pPr marL="0" indent="0" algn="ctr">
              <a:buNone/>
              <a:defRPr sz="825"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Text Placeholder 2"/>
          <p:cNvSpPr>
            <a:spLocks noGrp="1"/>
          </p:cNvSpPr>
          <p:nvPr>
            <p:ph type="body" idx="22"/>
          </p:nvPr>
        </p:nvSpPr>
        <p:spPr>
          <a:xfrm>
            <a:off x="8400511" y="1290638"/>
            <a:ext cx="316992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825"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2"/>
          <p:cNvSpPr>
            <a:spLocks noGrp="1"/>
          </p:cNvSpPr>
          <p:nvPr>
            <p:ph type="body" idx="30"/>
          </p:nvPr>
        </p:nvSpPr>
        <p:spPr>
          <a:xfrm>
            <a:off x="637117" y="1290638"/>
            <a:ext cx="3169920" cy="380392"/>
          </a:xfrm>
          <a:prstGeom prst="rect">
            <a:avLst/>
          </a:prstGeom>
          <a:solidFill>
            <a:srgbClr val="4D4D4D"/>
          </a:solidFill>
          <a:ln w="6350" cmpd="sng">
            <a:solidFill>
              <a:srgbClr val="C0C0C0"/>
            </a:solidFill>
            <a:prstDash val="solid"/>
          </a:ln>
        </p:spPr>
        <p:txBody>
          <a:bodyPr lIns="91440" rIns="91440" anchor="ctr"/>
          <a:lstStyle>
            <a:lvl1pPr marL="0" indent="0" algn="ctr">
              <a:buNone/>
              <a:defRPr sz="825"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Text Placeholder 19"/>
          <p:cNvSpPr>
            <a:spLocks noGrp="1"/>
          </p:cNvSpPr>
          <p:nvPr>
            <p:ph type="body" sz="quarter" idx="40"/>
          </p:nvPr>
        </p:nvSpPr>
        <p:spPr>
          <a:xfrm>
            <a:off x="759037" y="1731264"/>
            <a:ext cx="2926080" cy="521208"/>
          </a:xfrm>
          <a:prstGeom prst="flowChartAlternateProcess">
            <a:avLst/>
          </a:prstGeom>
          <a:solidFill>
            <a:srgbClr val="FFFFFF"/>
          </a:solidFill>
          <a:ln>
            <a:solidFill>
              <a:srgbClr val="C0C0C0"/>
            </a:solidFill>
          </a:ln>
        </p:spPr>
        <p:txBody>
          <a:bodyPr lIns="45720" tIns="0" rIns="45720" bIns="0" anchor="ctr" anchorCtr="0"/>
          <a:lstStyle>
            <a:lvl1pPr marL="0" indent="-89154">
              <a:lnSpc>
                <a:spcPct val="95000"/>
              </a:lnSpc>
              <a:spcBef>
                <a:spcPts val="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2" name="Text Placeholder 19"/>
          <p:cNvSpPr>
            <a:spLocks noGrp="1"/>
          </p:cNvSpPr>
          <p:nvPr>
            <p:ph type="body" sz="quarter" idx="41"/>
          </p:nvPr>
        </p:nvSpPr>
        <p:spPr>
          <a:xfrm>
            <a:off x="759037" y="2357120"/>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3" name="Text Placeholder 19"/>
          <p:cNvSpPr>
            <a:spLocks noGrp="1"/>
          </p:cNvSpPr>
          <p:nvPr>
            <p:ph type="body" sz="quarter" idx="42"/>
          </p:nvPr>
        </p:nvSpPr>
        <p:spPr>
          <a:xfrm>
            <a:off x="759037" y="2982976"/>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4" name="Text Placeholder 19"/>
          <p:cNvSpPr>
            <a:spLocks noGrp="1"/>
          </p:cNvSpPr>
          <p:nvPr>
            <p:ph type="body" sz="quarter" idx="43"/>
          </p:nvPr>
        </p:nvSpPr>
        <p:spPr>
          <a:xfrm>
            <a:off x="759037" y="3608832"/>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5" name="Text Placeholder 19"/>
          <p:cNvSpPr>
            <a:spLocks noGrp="1"/>
          </p:cNvSpPr>
          <p:nvPr>
            <p:ph type="body" sz="quarter" idx="44"/>
          </p:nvPr>
        </p:nvSpPr>
        <p:spPr>
          <a:xfrm>
            <a:off x="759037" y="4234688"/>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6" name="Text Placeholder 19"/>
          <p:cNvSpPr>
            <a:spLocks noGrp="1"/>
          </p:cNvSpPr>
          <p:nvPr>
            <p:ph type="body" sz="quarter" idx="45"/>
          </p:nvPr>
        </p:nvSpPr>
        <p:spPr>
          <a:xfrm>
            <a:off x="759037" y="5486400"/>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7" name="Text Placeholder 19"/>
          <p:cNvSpPr>
            <a:spLocks noGrp="1"/>
          </p:cNvSpPr>
          <p:nvPr>
            <p:ph type="body" sz="quarter" idx="46"/>
          </p:nvPr>
        </p:nvSpPr>
        <p:spPr>
          <a:xfrm>
            <a:off x="759037" y="4860544"/>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8" name="Text Placeholder 19"/>
          <p:cNvSpPr>
            <a:spLocks noGrp="1"/>
          </p:cNvSpPr>
          <p:nvPr>
            <p:ph type="body" sz="quarter" idx="47"/>
          </p:nvPr>
        </p:nvSpPr>
        <p:spPr>
          <a:xfrm>
            <a:off x="4113567" y="1743456"/>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9" name="Text Placeholder 19"/>
          <p:cNvSpPr>
            <a:spLocks noGrp="1"/>
          </p:cNvSpPr>
          <p:nvPr>
            <p:ph type="body" sz="quarter" idx="48"/>
          </p:nvPr>
        </p:nvSpPr>
        <p:spPr>
          <a:xfrm>
            <a:off x="4113567" y="2369312"/>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0" name="Text Placeholder 19"/>
          <p:cNvSpPr>
            <a:spLocks noGrp="1"/>
          </p:cNvSpPr>
          <p:nvPr>
            <p:ph type="body" sz="quarter" idx="49"/>
          </p:nvPr>
        </p:nvSpPr>
        <p:spPr>
          <a:xfrm>
            <a:off x="4113567" y="2995168"/>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1" name="Text Placeholder 19"/>
          <p:cNvSpPr>
            <a:spLocks noGrp="1"/>
          </p:cNvSpPr>
          <p:nvPr>
            <p:ph type="body" sz="quarter" idx="50"/>
          </p:nvPr>
        </p:nvSpPr>
        <p:spPr>
          <a:xfrm>
            <a:off x="4113567" y="3621024"/>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2" name="Text Placeholder 19"/>
          <p:cNvSpPr>
            <a:spLocks noGrp="1"/>
          </p:cNvSpPr>
          <p:nvPr>
            <p:ph type="body" sz="quarter" idx="51"/>
          </p:nvPr>
        </p:nvSpPr>
        <p:spPr>
          <a:xfrm>
            <a:off x="4113567" y="4246880"/>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3" name="Text Placeholder 19"/>
          <p:cNvSpPr>
            <a:spLocks noGrp="1"/>
          </p:cNvSpPr>
          <p:nvPr>
            <p:ph type="body" sz="quarter" idx="52"/>
          </p:nvPr>
        </p:nvSpPr>
        <p:spPr>
          <a:xfrm>
            <a:off x="4113567" y="5498592"/>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4" name="Text Placeholder 19"/>
          <p:cNvSpPr>
            <a:spLocks noGrp="1"/>
          </p:cNvSpPr>
          <p:nvPr>
            <p:ph type="body" sz="quarter" idx="53"/>
          </p:nvPr>
        </p:nvSpPr>
        <p:spPr>
          <a:xfrm>
            <a:off x="4113567" y="4872736"/>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5" name="Text Placeholder 19"/>
          <p:cNvSpPr>
            <a:spLocks noGrp="1"/>
          </p:cNvSpPr>
          <p:nvPr>
            <p:ph type="body" sz="quarter" idx="54"/>
          </p:nvPr>
        </p:nvSpPr>
        <p:spPr>
          <a:xfrm>
            <a:off x="8400511" y="1743456"/>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6" name="Text Placeholder 19"/>
          <p:cNvSpPr>
            <a:spLocks noGrp="1"/>
          </p:cNvSpPr>
          <p:nvPr>
            <p:ph type="body" sz="quarter" idx="55"/>
          </p:nvPr>
        </p:nvSpPr>
        <p:spPr>
          <a:xfrm>
            <a:off x="8400511" y="2369312"/>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7" name="Text Placeholder 19"/>
          <p:cNvSpPr>
            <a:spLocks noGrp="1"/>
          </p:cNvSpPr>
          <p:nvPr>
            <p:ph type="body" sz="quarter" idx="56"/>
          </p:nvPr>
        </p:nvSpPr>
        <p:spPr>
          <a:xfrm>
            <a:off x="8400511" y="2995168"/>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8" name="Text Placeholder 19"/>
          <p:cNvSpPr>
            <a:spLocks noGrp="1"/>
          </p:cNvSpPr>
          <p:nvPr>
            <p:ph type="body" sz="quarter" idx="57"/>
          </p:nvPr>
        </p:nvSpPr>
        <p:spPr>
          <a:xfrm>
            <a:off x="8400511" y="3621024"/>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9" name="Text Placeholder 19"/>
          <p:cNvSpPr>
            <a:spLocks noGrp="1"/>
          </p:cNvSpPr>
          <p:nvPr>
            <p:ph type="body" sz="quarter" idx="58"/>
          </p:nvPr>
        </p:nvSpPr>
        <p:spPr>
          <a:xfrm>
            <a:off x="8400511" y="4246880"/>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30" name="Text Placeholder 19"/>
          <p:cNvSpPr>
            <a:spLocks noGrp="1"/>
          </p:cNvSpPr>
          <p:nvPr>
            <p:ph type="body" sz="quarter" idx="59"/>
          </p:nvPr>
        </p:nvSpPr>
        <p:spPr>
          <a:xfrm>
            <a:off x="8400511" y="5498592"/>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31" name="Text Placeholder 19"/>
          <p:cNvSpPr>
            <a:spLocks noGrp="1"/>
          </p:cNvSpPr>
          <p:nvPr>
            <p:ph type="body" sz="quarter" idx="60"/>
          </p:nvPr>
        </p:nvSpPr>
        <p:spPr>
          <a:xfrm>
            <a:off x="8400511" y="4872736"/>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32"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4" name="Slide Number Placeholder 9"/>
          <p:cNvSpPr>
            <a:spLocks noGrp="1"/>
          </p:cNvSpPr>
          <p:nvPr>
            <p:ph type="sldNum" sz="quarter" idx="61"/>
          </p:nvPr>
        </p:nvSpPr>
        <p:spPr/>
        <p:txBody>
          <a:bodyPr/>
          <a:lstStyle>
            <a:lvl1pPr>
              <a:defRPr/>
            </a:lvl1pPr>
          </a:lstStyle>
          <a:p>
            <a:fld id="{250D9D91-D592-1043-AF8D-0FC015913F1E}" type="slidenum">
              <a:rPr lang="en-US" altLang="en-US"/>
              <a:pPr/>
              <a:t>‹#›</a:t>
            </a:fld>
            <a:endParaRPr lang="en-US" altLang="en-US"/>
          </a:p>
        </p:txBody>
      </p:sp>
      <p:sp>
        <p:nvSpPr>
          <p:cNvPr id="35" name="Footer Placeholder 33"/>
          <p:cNvSpPr>
            <a:spLocks noGrp="1"/>
          </p:cNvSpPr>
          <p:nvPr>
            <p:ph type="ftr" sz="quarter" idx="62"/>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37654961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Blocks - Elements Leading To">
    <p:spTree>
      <p:nvGrpSpPr>
        <p:cNvPr id="1" name=""/>
        <p:cNvGrpSpPr/>
        <p:nvPr/>
      </p:nvGrpSpPr>
      <p:grpSpPr>
        <a:xfrm>
          <a:off x="0" y="0"/>
          <a:ext cx="0" cy="0"/>
          <a:chOff x="0" y="0"/>
          <a:chExt cx="0" cy="0"/>
        </a:xfrm>
      </p:grpSpPr>
      <p:sp>
        <p:nvSpPr>
          <p:cNvPr id="15" name="Pentagon 14"/>
          <p:cNvSpPr/>
          <p:nvPr userDrawn="1"/>
        </p:nvSpPr>
        <p:spPr bwMode="auto">
          <a:xfrm>
            <a:off x="7133168" y="1497016"/>
            <a:ext cx="905933" cy="4352925"/>
          </a:xfrm>
          <a:prstGeom prst="homePlate">
            <a:avLst>
              <a:gd name="adj" fmla="val 98835"/>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7" name="Text Placeholder 8"/>
          <p:cNvSpPr>
            <a:spLocks noGrp="1"/>
          </p:cNvSpPr>
          <p:nvPr>
            <p:ph type="body" sz="quarter" idx="21"/>
          </p:nvPr>
        </p:nvSpPr>
        <p:spPr>
          <a:xfrm rot="5400000">
            <a:off x="9549384" y="-97536"/>
            <a:ext cx="640080" cy="3425952"/>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8" name="Text Placeholder 12"/>
          <p:cNvSpPr>
            <a:spLocks noGrp="1"/>
          </p:cNvSpPr>
          <p:nvPr>
            <p:ph type="body" sz="quarter" idx="18"/>
          </p:nvPr>
        </p:nvSpPr>
        <p:spPr>
          <a:xfrm>
            <a:off x="8156448" y="1981200"/>
            <a:ext cx="3425952" cy="4114800"/>
          </a:xfrm>
          <a:prstGeom prst="rect">
            <a:avLst/>
          </a:prstGeom>
          <a:noFill/>
          <a:ln>
            <a:solidFill>
              <a:srgbClr val="C0C0C0"/>
            </a:solidFill>
          </a:ln>
        </p:spPr>
        <p:txBody>
          <a:bodyPr wrap="square" lIns="91440" anchor="t" anchorCtr="0">
            <a:noAutofit/>
          </a:bodyPr>
          <a:lstStyle>
            <a:lvl1pPr marL="175022" indent="-175022" algn="l">
              <a:spcBef>
                <a:spcPts val="150"/>
              </a:spcBef>
              <a:buClr>
                <a:srgbClr val="B01C2E"/>
              </a:buClr>
              <a:buFont typeface="Wingdings" pitchFamily="2" charset="2"/>
              <a:buChar char="§"/>
              <a:defRPr sz="900" b="1" baseline="0"/>
            </a:lvl1pPr>
            <a:lvl2pPr marL="253604" indent="-129779">
              <a:spcBef>
                <a:spcPts val="150"/>
              </a:spcBef>
              <a:buClr>
                <a:srgbClr val="B01C2E"/>
              </a:buClr>
              <a:buFont typeface="Arial" pitchFamily="34" charset="0"/>
              <a:buChar char="•"/>
              <a:tabLst/>
              <a:defRPr sz="900" b="1" baseline="0"/>
            </a:lvl2pPr>
            <a:lvl3pPr marL="377190" indent="-129779">
              <a:spcBef>
                <a:spcPts val="150"/>
              </a:spcBef>
              <a:buClr>
                <a:srgbClr val="B01C2E"/>
              </a:buClr>
              <a:buFont typeface="Arial" pitchFamily="34" charset="0"/>
              <a:buChar char="–"/>
              <a:defRPr sz="900" b="1" baseline="0"/>
            </a:lvl3pPr>
            <a:lvl4pPr marL="514350" indent="-130302">
              <a:spcBef>
                <a:spcPts val="150"/>
              </a:spcBef>
              <a:buClr>
                <a:srgbClr val="B01C2E"/>
              </a:buClr>
              <a:buFont typeface="Arial" pitchFamily="34" charset="0"/>
              <a:buChar char="–"/>
              <a:tabLst/>
              <a:defRPr sz="900" b="1"/>
            </a:lvl4pPr>
            <a:lvl5pPr marL="637794" indent="-130302">
              <a:spcBef>
                <a:spcPts val="150"/>
              </a:spcBef>
              <a:buClr>
                <a:srgbClr val="B01C2E"/>
              </a:buClr>
              <a:buFont typeface="Arial" pitchFamily="34" charset="0"/>
              <a:buChar char="–"/>
              <a:defRPr sz="9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p:cNvSpPr>
            <a:spLocks noGrp="1"/>
          </p:cNvSpPr>
          <p:nvPr>
            <p:ph sz="half" idx="12"/>
          </p:nvPr>
        </p:nvSpPr>
        <p:spPr>
          <a:xfrm>
            <a:off x="508005" y="1497018"/>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Content Placeholder 3"/>
          <p:cNvSpPr>
            <a:spLocks noGrp="1"/>
          </p:cNvSpPr>
          <p:nvPr>
            <p:ph sz="half" idx="22"/>
          </p:nvPr>
        </p:nvSpPr>
        <p:spPr>
          <a:xfrm>
            <a:off x="508005" y="298544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Content Placeholder 3"/>
          <p:cNvSpPr>
            <a:spLocks noGrp="1"/>
          </p:cNvSpPr>
          <p:nvPr>
            <p:ph sz="half" idx="23"/>
          </p:nvPr>
        </p:nvSpPr>
        <p:spPr>
          <a:xfrm>
            <a:off x="508005" y="447386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Content Placeholder 3"/>
          <p:cNvSpPr>
            <a:spLocks noGrp="1"/>
          </p:cNvSpPr>
          <p:nvPr>
            <p:ph sz="half" idx="24"/>
          </p:nvPr>
        </p:nvSpPr>
        <p:spPr>
          <a:xfrm>
            <a:off x="2743205" y="1497018"/>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Content Placeholder 3"/>
          <p:cNvSpPr>
            <a:spLocks noGrp="1"/>
          </p:cNvSpPr>
          <p:nvPr>
            <p:ph sz="half" idx="25"/>
          </p:nvPr>
        </p:nvSpPr>
        <p:spPr>
          <a:xfrm>
            <a:off x="2743205" y="298544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Content Placeholder 3"/>
          <p:cNvSpPr>
            <a:spLocks noGrp="1"/>
          </p:cNvSpPr>
          <p:nvPr>
            <p:ph sz="half" idx="26"/>
          </p:nvPr>
        </p:nvSpPr>
        <p:spPr>
          <a:xfrm>
            <a:off x="2743205" y="447386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Content Placeholder 3"/>
          <p:cNvSpPr>
            <a:spLocks noGrp="1"/>
          </p:cNvSpPr>
          <p:nvPr>
            <p:ph sz="half" idx="27"/>
          </p:nvPr>
        </p:nvSpPr>
        <p:spPr>
          <a:xfrm>
            <a:off x="4978405" y="1497018"/>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3"/>
          <p:cNvSpPr>
            <a:spLocks noGrp="1"/>
          </p:cNvSpPr>
          <p:nvPr>
            <p:ph sz="half" idx="28"/>
          </p:nvPr>
        </p:nvSpPr>
        <p:spPr>
          <a:xfrm>
            <a:off x="4978405" y="298544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Content Placeholder 3"/>
          <p:cNvSpPr>
            <a:spLocks noGrp="1"/>
          </p:cNvSpPr>
          <p:nvPr>
            <p:ph sz="half" idx="29"/>
          </p:nvPr>
        </p:nvSpPr>
        <p:spPr>
          <a:xfrm>
            <a:off x="4978405" y="447386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7" name="Slide Number Placeholder 9"/>
          <p:cNvSpPr>
            <a:spLocks noGrp="1"/>
          </p:cNvSpPr>
          <p:nvPr>
            <p:ph type="sldNum" sz="quarter" idx="30"/>
          </p:nvPr>
        </p:nvSpPr>
        <p:spPr/>
        <p:txBody>
          <a:bodyPr/>
          <a:lstStyle>
            <a:lvl1pPr>
              <a:defRPr/>
            </a:lvl1pPr>
          </a:lstStyle>
          <a:p>
            <a:fld id="{09CF501B-85A3-0748-9525-578425C49286}" type="slidenum">
              <a:rPr lang="en-US" altLang="en-US"/>
              <a:pPr/>
              <a:t>‹#›</a:t>
            </a:fld>
            <a:endParaRPr lang="en-US" altLang="en-US"/>
          </a:p>
        </p:txBody>
      </p:sp>
      <p:sp>
        <p:nvSpPr>
          <p:cNvPr id="21" name="Footer Placeholder 20"/>
          <p:cNvSpPr>
            <a:spLocks noGrp="1"/>
          </p:cNvSpPr>
          <p:nvPr>
            <p:ph type="ftr" sz="quarter" idx="31"/>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7598567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Related Text Blocks - Sequence">
    <p:spTree>
      <p:nvGrpSpPr>
        <p:cNvPr id="1" name=""/>
        <p:cNvGrpSpPr/>
        <p:nvPr/>
      </p:nvGrpSpPr>
      <p:grpSpPr>
        <a:xfrm>
          <a:off x="0" y="0"/>
          <a:ext cx="0" cy="0"/>
          <a:chOff x="0" y="0"/>
          <a:chExt cx="0" cy="0"/>
        </a:xfrm>
      </p:grpSpPr>
      <p:cxnSp>
        <p:nvCxnSpPr>
          <p:cNvPr id="7" name="Elbow Connector 24"/>
          <p:cNvCxnSpPr>
            <a:cxnSpLocks noChangeShapeType="1"/>
          </p:cNvCxnSpPr>
          <p:nvPr userDrawn="1"/>
        </p:nvCxnSpPr>
        <p:spPr bwMode="auto">
          <a:xfrm rot="16200000" flipH="1">
            <a:off x="1340909" y="2289176"/>
            <a:ext cx="768350" cy="850900"/>
          </a:xfrm>
          <a:prstGeom prst="bentConnector2">
            <a:avLst/>
          </a:prstGeom>
          <a:noFill/>
          <a:ln w="12700">
            <a:solidFill>
              <a:srgbClr val="4D4D4D"/>
            </a:solidFill>
            <a:round/>
            <a:headEnd/>
            <a:tailEnd type="triangle" w="lg" len="lg"/>
          </a:ln>
          <a:extLst>
            <a:ext uri="{909E8E84-426E-40DD-AFC4-6F175D3DCCD1}">
              <a14:hiddenFill xmlns:a14="http://schemas.microsoft.com/office/drawing/2010/main">
                <a:noFill/>
              </a14:hiddenFill>
            </a:ext>
          </a:extLst>
        </p:spPr>
      </p:cxnSp>
      <p:cxnSp>
        <p:nvCxnSpPr>
          <p:cNvPr id="13" name="Elbow Connector 28"/>
          <p:cNvCxnSpPr>
            <a:cxnSpLocks noChangeShapeType="1"/>
          </p:cNvCxnSpPr>
          <p:nvPr userDrawn="1"/>
        </p:nvCxnSpPr>
        <p:spPr bwMode="auto">
          <a:xfrm rot="16200000" flipH="1">
            <a:off x="2881315" y="3486682"/>
            <a:ext cx="752475" cy="833967"/>
          </a:xfrm>
          <a:prstGeom prst="bentConnector2">
            <a:avLst/>
          </a:prstGeom>
          <a:noFill/>
          <a:ln w="12700">
            <a:solidFill>
              <a:srgbClr val="4D4D4D"/>
            </a:solidFill>
            <a:round/>
            <a:headEnd/>
            <a:tailEnd type="triangle" w="lg" len="lg"/>
          </a:ln>
          <a:extLst>
            <a:ext uri="{909E8E84-426E-40DD-AFC4-6F175D3DCCD1}">
              <a14:hiddenFill xmlns:a14="http://schemas.microsoft.com/office/drawing/2010/main">
                <a:noFill/>
              </a14:hiddenFill>
            </a:ext>
          </a:extLst>
        </p:spPr>
      </p:cxnSp>
      <p:cxnSp>
        <p:nvCxnSpPr>
          <p:cNvPr id="14" name="Elbow Connector 39"/>
          <p:cNvCxnSpPr>
            <a:cxnSpLocks noChangeShapeType="1"/>
          </p:cNvCxnSpPr>
          <p:nvPr userDrawn="1"/>
        </p:nvCxnSpPr>
        <p:spPr bwMode="auto">
          <a:xfrm rot="16200000" flipH="1">
            <a:off x="4429126" y="4714877"/>
            <a:ext cx="698500" cy="793751"/>
          </a:xfrm>
          <a:prstGeom prst="bentConnector2">
            <a:avLst/>
          </a:prstGeom>
          <a:noFill/>
          <a:ln w="12700">
            <a:solidFill>
              <a:srgbClr val="4D4D4D"/>
            </a:solidFill>
            <a:round/>
            <a:headEnd/>
            <a:tailEnd type="triangle" w="lg" len="lg"/>
          </a:ln>
          <a:extLst>
            <a:ext uri="{909E8E84-426E-40DD-AFC4-6F175D3DCCD1}">
              <a14:hiddenFill xmlns:a14="http://schemas.microsoft.com/office/drawing/2010/main">
                <a:noFill/>
              </a14:hiddenFill>
            </a:ext>
          </a:extLst>
        </p:spPr>
      </p:cxnSp>
      <p:sp>
        <p:nvSpPr>
          <p:cNvPr id="8" name="Content Placeholder 3"/>
          <p:cNvSpPr>
            <a:spLocks noGrp="1"/>
          </p:cNvSpPr>
          <p:nvPr>
            <p:ph sz="half" idx="17"/>
          </p:nvPr>
        </p:nvSpPr>
        <p:spPr>
          <a:xfrm>
            <a:off x="5175609" y="4986243"/>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9" name="Content Placeholder 3"/>
          <p:cNvSpPr>
            <a:spLocks noGrp="1"/>
          </p:cNvSpPr>
          <p:nvPr>
            <p:ph sz="half" idx="14"/>
          </p:nvPr>
        </p:nvSpPr>
        <p:spPr>
          <a:xfrm>
            <a:off x="638824" y="1441358"/>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10" name="Content Placeholder 3"/>
          <p:cNvSpPr>
            <a:spLocks noGrp="1"/>
          </p:cNvSpPr>
          <p:nvPr>
            <p:ph sz="half" idx="15"/>
          </p:nvPr>
        </p:nvSpPr>
        <p:spPr>
          <a:xfrm>
            <a:off x="2150311" y="2622986"/>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11" name="Content Placeholder 3"/>
          <p:cNvSpPr>
            <a:spLocks noGrp="1"/>
          </p:cNvSpPr>
          <p:nvPr>
            <p:ph sz="half" idx="16"/>
          </p:nvPr>
        </p:nvSpPr>
        <p:spPr>
          <a:xfrm>
            <a:off x="3674315" y="3804614"/>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12"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18"/>
          </p:nvPr>
        </p:nvSpPr>
        <p:spPr/>
        <p:txBody>
          <a:bodyPr/>
          <a:lstStyle>
            <a:lvl1pPr>
              <a:defRPr/>
            </a:lvl1pPr>
          </a:lstStyle>
          <a:p>
            <a:fld id="{0C10D6D8-3B97-854D-B9A2-DD1E2B17F6F0}" type="slidenum">
              <a:rPr lang="en-US" altLang="en-US"/>
              <a:pPr/>
              <a:t>‹#›</a:t>
            </a:fld>
            <a:endParaRPr lang="en-US" altLang="en-US"/>
          </a:p>
        </p:txBody>
      </p:sp>
      <p:sp>
        <p:nvSpPr>
          <p:cNvPr id="16" name="Footer Placeholder 13"/>
          <p:cNvSpPr>
            <a:spLocks noGrp="1"/>
          </p:cNvSpPr>
          <p:nvPr>
            <p:ph type="ftr" sz="quarter" idx="19"/>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204986213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Guidelines">
    <p:spTree>
      <p:nvGrpSpPr>
        <p:cNvPr id="1" name=""/>
        <p:cNvGrpSpPr/>
        <p:nvPr/>
      </p:nvGrpSpPr>
      <p:grpSpPr>
        <a:xfrm>
          <a:off x="0" y="0"/>
          <a:ext cx="0" cy="0"/>
          <a:chOff x="0" y="0"/>
          <a:chExt cx="0" cy="0"/>
        </a:xfrm>
      </p:grpSpPr>
      <p:sp>
        <p:nvSpPr>
          <p:cNvPr id="7" name="Parallelogram 6"/>
          <p:cNvSpPr/>
          <p:nvPr userDrawn="1"/>
        </p:nvSpPr>
        <p:spPr bwMode="auto">
          <a:xfrm>
            <a:off x="950385" y="1782765"/>
            <a:ext cx="10625667" cy="528637"/>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8" name="Parallelogram 7"/>
          <p:cNvSpPr/>
          <p:nvPr userDrawn="1"/>
        </p:nvSpPr>
        <p:spPr bwMode="auto">
          <a:xfrm>
            <a:off x="950385" y="5300666"/>
            <a:ext cx="10625667" cy="530225"/>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14" name="Parallelogram 13"/>
          <p:cNvSpPr/>
          <p:nvPr userDrawn="1"/>
        </p:nvSpPr>
        <p:spPr bwMode="auto">
          <a:xfrm>
            <a:off x="950385" y="4129091"/>
            <a:ext cx="10625667" cy="528637"/>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15" name="Parallelogram 14"/>
          <p:cNvSpPr/>
          <p:nvPr userDrawn="1"/>
        </p:nvSpPr>
        <p:spPr bwMode="auto">
          <a:xfrm>
            <a:off x="950385" y="2955925"/>
            <a:ext cx="10625667" cy="528638"/>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9" name="Content Placeholder 3"/>
          <p:cNvSpPr>
            <a:spLocks noGrp="1"/>
          </p:cNvSpPr>
          <p:nvPr>
            <p:ph sz="half" idx="12"/>
          </p:nvPr>
        </p:nvSpPr>
        <p:spPr>
          <a:xfrm>
            <a:off x="944921" y="1501649"/>
            <a:ext cx="9934099" cy="789371"/>
          </a:xfrm>
          <a:prstGeom prst="parallelogram">
            <a:avLst/>
          </a:prstGeom>
          <a:solidFill>
            <a:schemeClr val="accent1"/>
          </a:solidFill>
          <a:ln w="6350">
            <a:noFill/>
          </a:ln>
        </p:spPr>
        <p:txBody>
          <a:bodyPr lIns="137160" tIns="137160" rIns="137160" bIns="137160" anchor="ctr"/>
          <a:lstStyle>
            <a:lvl1pPr marL="132160" indent="-132160" algn="ctr">
              <a:buNone/>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0" name="Content Placeholder 3"/>
          <p:cNvSpPr>
            <a:spLocks noGrp="1"/>
          </p:cNvSpPr>
          <p:nvPr>
            <p:ph sz="half" idx="13"/>
          </p:nvPr>
        </p:nvSpPr>
        <p:spPr>
          <a:xfrm>
            <a:off x="944921" y="5019705"/>
            <a:ext cx="9934099" cy="789371"/>
          </a:xfrm>
          <a:prstGeom prst="parallelogram">
            <a:avLst/>
          </a:prstGeom>
          <a:solidFill>
            <a:schemeClr val="accent1"/>
          </a:solidFill>
          <a:ln w="6350">
            <a:noFill/>
          </a:ln>
        </p:spPr>
        <p:txBody>
          <a:bodyPr lIns="137160" tIns="137160" rIns="137160" bIns="137160" anchor="ctr"/>
          <a:lstStyle>
            <a:lvl1pPr marL="132160" marR="0" indent="-132160" algn="ctr" defTabSz="685800" rtl="0" eaLnBrk="1" fontAlgn="auto" latinLnBrk="0" hangingPunct="1">
              <a:lnSpc>
                <a:spcPct val="100000"/>
              </a:lnSpc>
              <a:spcBef>
                <a:spcPct val="20000"/>
              </a:spcBef>
              <a:spcAft>
                <a:spcPts val="0"/>
              </a:spcAft>
              <a:buClrTx/>
              <a:buSzTx/>
              <a:buFont typeface="Arial" pitchFamily="34" charset="0"/>
              <a:buNone/>
              <a:tabLst/>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1" name="Content Placeholder 3"/>
          <p:cNvSpPr>
            <a:spLocks noGrp="1"/>
          </p:cNvSpPr>
          <p:nvPr>
            <p:ph sz="half" idx="14"/>
          </p:nvPr>
        </p:nvSpPr>
        <p:spPr>
          <a:xfrm>
            <a:off x="944921" y="3847018"/>
            <a:ext cx="9934099" cy="789371"/>
          </a:xfrm>
          <a:prstGeom prst="parallelogram">
            <a:avLst/>
          </a:prstGeom>
          <a:solidFill>
            <a:schemeClr val="accent1"/>
          </a:solidFill>
          <a:ln w="6350">
            <a:noFill/>
          </a:ln>
        </p:spPr>
        <p:txBody>
          <a:bodyPr lIns="137160" tIns="137160" rIns="137160" bIns="137160" anchor="ctr"/>
          <a:lstStyle>
            <a:lvl1pPr marL="132160" indent="-132160" algn="ctr">
              <a:buNone/>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2" name="Content Placeholder 3"/>
          <p:cNvSpPr>
            <a:spLocks noGrp="1"/>
          </p:cNvSpPr>
          <p:nvPr>
            <p:ph sz="half" idx="15"/>
          </p:nvPr>
        </p:nvSpPr>
        <p:spPr>
          <a:xfrm>
            <a:off x="944921" y="2674337"/>
            <a:ext cx="9934099" cy="789371"/>
          </a:xfrm>
          <a:prstGeom prst="parallelogram">
            <a:avLst/>
          </a:prstGeom>
          <a:solidFill>
            <a:schemeClr val="accent1"/>
          </a:solidFill>
          <a:ln w="6350">
            <a:noFill/>
          </a:ln>
        </p:spPr>
        <p:txBody>
          <a:bodyPr lIns="137160" tIns="137160" rIns="137160" bIns="137160" anchor="ctr"/>
          <a:lstStyle>
            <a:lvl1pPr marL="132160" indent="-132160" algn="ctr">
              <a:buNone/>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Slide Number Placeholder 9"/>
          <p:cNvSpPr>
            <a:spLocks noGrp="1"/>
          </p:cNvSpPr>
          <p:nvPr>
            <p:ph type="sldNum" sz="quarter" idx="16"/>
          </p:nvPr>
        </p:nvSpPr>
        <p:spPr/>
        <p:txBody>
          <a:bodyPr/>
          <a:lstStyle>
            <a:lvl1pPr>
              <a:defRPr/>
            </a:lvl1pPr>
          </a:lstStyle>
          <a:p>
            <a:fld id="{97E92AD8-7AD1-8240-8596-9839AB315E2F}" type="slidenum">
              <a:rPr lang="en-US" altLang="en-US"/>
              <a:pPr/>
              <a:t>‹#›</a:t>
            </a:fld>
            <a:endParaRPr lang="en-US" altLang="en-US"/>
          </a:p>
        </p:txBody>
      </p:sp>
      <p:sp>
        <p:nvSpPr>
          <p:cNvPr id="17" name="Footer Placeholder 14"/>
          <p:cNvSpPr>
            <a:spLocks noGrp="1"/>
          </p:cNvSpPr>
          <p:nvPr>
            <p:ph type="ftr" sz="quarter" idx="17"/>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21306785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ases and threads with chevrons">
    <p:spTree>
      <p:nvGrpSpPr>
        <p:cNvPr id="1" name=""/>
        <p:cNvGrpSpPr/>
        <p:nvPr/>
      </p:nvGrpSpPr>
      <p:grpSpPr>
        <a:xfrm>
          <a:off x="0" y="0"/>
          <a:ext cx="0" cy="0"/>
          <a:chOff x="0" y="0"/>
          <a:chExt cx="0" cy="0"/>
        </a:xfrm>
      </p:grpSpPr>
      <p:cxnSp>
        <p:nvCxnSpPr>
          <p:cNvPr id="22" name="Straight Connector 8"/>
          <p:cNvCxnSpPr>
            <a:cxnSpLocks noChangeShapeType="1"/>
          </p:cNvCxnSpPr>
          <p:nvPr userDrawn="1"/>
        </p:nvCxnSpPr>
        <p:spPr bwMode="auto">
          <a:xfrm>
            <a:off x="637117" y="3294066"/>
            <a:ext cx="10651067" cy="1587"/>
          </a:xfrm>
          <a:prstGeom prst="line">
            <a:avLst/>
          </a:prstGeom>
          <a:noFill/>
          <a:ln w="12700">
            <a:solidFill>
              <a:srgbClr val="A9A9A9"/>
            </a:solidFill>
            <a:prstDash val="dash"/>
            <a:round/>
            <a:headEnd/>
            <a:tailEnd/>
          </a:ln>
          <a:extLst>
            <a:ext uri="{909E8E84-426E-40DD-AFC4-6F175D3DCCD1}">
              <a14:hiddenFill xmlns:a14="http://schemas.microsoft.com/office/drawing/2010/main">
                <a:noFill/>
              </a14:hiddenFill>
            </a:ext>
          </a:extLst>
        </p:spPr>
      </p:cxnSp>
      <p:cxnSp>
        <p:nvCxnSpPr>
          <p:cNvPr id="23" name="Straight Connector 9"/>
          <p:cNvCxnSpPr>
            <a:cxnSpLocks noChangeShapeType="1"/>
          </p:cNvCxnSpPr>
          <p:nvPr userDrawn="1"/>
        </p:nvCxnSpPr>
        <p:spPr bwMode="auto">
          <a:xfrm>
            <a:off x="637117" y="4670425"/>
            <a:ext cx="10651067" cy="1588"/>
          </a:xfrm>
          <a:prstGeom prst="line">
            <a:avLst/>
          </a:prstGeom>
          <a:noFill/>
          <a:ln w="12700">
            <a:solidFill>
              <a:srgbClr val="A9A9A9"/>
            </a:solidFill>
            <a:prstDash val="dash"/>
            <a:round/>
            <a:headEnd/>
            <a:tailEnd/>
          </a:ln>
          <a:extLst>
            <a:ext uri="{909E8E84-426E-40DD-AFC4-6F175D3DCCD1}">
              <a14:hiddenFill xmlns:a14="http://schemas.microsoft.com/office/drawing/2010/main">
                <a:noFill/>
              </a14:hiddenFill>
            </a:ext>
          </a:extLst>
        </p:spPr>
      </p:cxnSp>
      <p:cxnSp>
        <p:nvCxnSpPr>
          <p:cNvPr id="24" name="Straight Connector 10"/>
          <p:cNvCxnSpPr>
            <a:cxnSpLocks noChangeShapeType="1"/>
          </p:cNvCxnSpPr>
          <p:nvPr userDrawn="1"/>
        </p:nvCxnSpPr>
        <p:spPr bwMode="auto">
          <a:xfrm>
            <a:off x="637117" y="6046791"/>
            <a:ext cx="10651067" cy="1587"/>
          </a:xfrm>
          <a:prstGeom prst="line">
            <a:avLst/>
          </a:prstGeom>
          <a:noFill/>
          <a:ln w="12700">
            <a:solidFill>
              <a:srgbClr val="A9A9A9"/>
            </a:solidFill>
            <a:prstDash val="dash"/>
            <a:round/>
            <a:headEnd/>
            <a:tailEnd/>
          </a:ln>
          <a:extLst>
            <a:ext uri="{909E8E84-426E-40DD-AFC4-6F175D3DCCD1}">
              <a14:hiddenFill xmlns:a14="http://schemas.microsoft.com/office/drawing/2010/main">
                <a:noFill/>
              </a14:hiddenFill>
            </a:ext>
          </a:extLst>
        </p:spPr>
      </p:cxnSp>
      <p:sp>
        <p:nvSpPr>
          <p:cNvPr id="5" name="Text Placeholder 12"/>
          <p:cNvSpPr>
            <a:spLocks noGrp="1"/>
          </p:cNvSpPr>
          <p:nvPr>
            <p:ph type="body" sz="quarter" idx="12"/>
          </p:nvPr>
        </p:nvSpPr>
        <p:spPr>
          <a:xfrm>
            <a:off x="2110661" y="1290645"/>
            <a:ext cx="2494291" cy="600507"/>
          </a:xfrm>
          <a:prstGeom prst="homePlate">
            <a:avLst>
              <a:gd name="adj" fmla="val 31973"/>
            </a:avLst>
          </a:prstGeom>
          <a:solidFill>
            <a:schemeClr val="accent1"/>
          </a:solidFill>
          <a:ln w="6350">
            <a:solidFill>
              <a:srgbClr val="A9A9A9"/>
            </a:solidFill>
          </a:ln>
        </p:spPr>
        <p:txBody>
          <a:bodyPr lIns="91440" tIns="137160" rIns="9144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6" name="Text Placeholder 12"/>
          <p:cNvSpPr>
            <a:spLocks noGrp="1"/>
          </p:cNvSpPr>
          <p:nvPr>
            <p:ph type="body" sz="quarter" idx="15"/>
          </p:nvPr>
        </p:nvSpPr>
        <p:spPr>
          <a:xfrm>
            <a:off x="9195340" y="1290645"/>
            <a:ext cx="2538493" cy="600507"/>
          </a:xfrm>
          <a:prstGeom prst="chevron">
            <a:avLst>
              <a:gd name="adj" fmla="val 31246"/>
            </a:avLst>
          </a:prstGeom>
          <a:solidFill>
            <a:schemeClr val="accent1"/>
          </a:solidFill>
          <a:ln w="6350">
            <a:solidFill>
              <a:srgbClr val="A9A9A9"/>
            </a:solidFill>
          </a:ln>
        </p:spPr>
        <p:txBody>
          <a:bodyPr lIns="91440" tIns="137160" rIns="9144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7" name="Text Placeholder 12"/>
          <p:cNvSpPr>
            <a:spLocks noGrp="1"/>
          </p:cNvSpPr>
          <p:nvPr>
            <p:ph type="body" sz="quarter" idx="30"/>
          </p:nvPr>
        </p:nvSpPr>
        <p:spPr>
          <a:xfrm>
            <a:off x="6819047" y="1290645"/>
            <a:ext cx="2538493" cy="600507"/>
          </a:xfrm>
          <a:prstGeom prst="chevron">
            <a:avLst>
              <a:gd name="adj" fmla="val 31246"/>
            </a:avLst>
          </a:prstGeom>
          <a:solidFill>
            <a:schemeClr val="accent1"/>
          </a:solidFill>
          <a:ln w="6350">
            <a:solidFill>
              <a:srgbClr val="A9A9A9"/>
            </a:solidFill>
          </a:ln>
        </p:spPr>
        <p:txBody>
          <a:bodyPr lIns="91440" tIns="137160" rIns="91440" bIns="137160" anchor="ctr"/>
          <a:lstStyle>
            <a:lvl1pPr marL="0" marR="0" indent="0" algn="ctr" defTabSz="685800" rtl="0" eaLnBrk="1" fontAlgn="auto" latinLnBrk="0" hangingPunct="1">
              <a:lnSpc>
                <a:spcPct val="100000"/>
              </a:lnSpc>
              <a:spcBef>
                <a:spcPct val="20000"/>
              </a:spcBef>
              <a:spcAft>
                <a:spcPts val="0"/>
              </a:spcAft>
              <a:buClrTx/>
              <a:buSzTx/>
              <a:buFont typeface="Arial" pitchFamily="34" charset="0"/>
              <a:buNone/>
              <a:tabLst/>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8" name="Text Placeholder 12"/>
          <p:cNvSpPr>
            <a:spLocks noGrp="1"/>
          </p:cNvSpPr>
          <p:nvPr>
            <p:ph type="body" sz="quarter" idx="31"/>
          </p:nvPr>
        </p:nvSpPr>
        <p:spPr>
          <a:xfrm>
            <a:off x="4442752" y="1290645"/>
            <a:ext cx="2538493" cy="600507"/>
          </a:xfrm>
          <a:prstGeom prst="chevron">
            <a:avLst>
              <a:gd name="adj" fmla="val 31246"/>
            </a:avLst>
          </a:prstGeom>
          <a:solidFill>
            <a:schemeClr val="accent1"/>
          </a:solidFill>
          <a:ln w="6350">
            <a:solidFill>
              <a:srgbClr val="A9A9A9"/>
            </a:solidFill>
          </a:ln>
        </p:spPr>
        <p:txBody>
          <a:bodyPr lIns="91440" tIns="137160" rIns="9144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9" name="Text Placeholder 12"/>
          <p:cNvSpPr>
            <a:spLocks noGrp="1"/>
          </p:cNvSpPr>
          <p:nvPr>
            <p:ph type="body" sz="quarter" idx="11"/>
          </p:nvPr>
        </p:nvSpPr>
        <p:spPr>
          <a:xfrm>
            <a:off x="609600" y="2068960"/>
            <a:ext cx="1341120"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900"/>
            </a:lvl5pPr>
          </a:lstStyle>
          <a:p>
            <a:pPr lvl="0"/>
            <a:r>
              <a:rPr lang="en-US"/>
              <a:t>Click to edit Master text styles</a:t>
            </a:r>
          </a:p>
        </p:txBody>
      </p:sp>
      <p:sp>
        <p:nvSpPr>
          <p:cNvPr id="10" name="Text Placeholder 12"/>
          <p:cNvSpPr>
            <a:spLocks noGrp="1"/>
          </p:cNvSpPr>
          <p:nvPr>
            <p:ph type="body" sz="quarter" idx="32"/>
          </p:nvPr>
        </p:nvSpPr>
        <p:spPr>
          <a:xfrm>
            <a:off x="609600" y="3436667"/>
            <a:ext cx="1341120"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1" name="Text Placeholder 12"/>
          <p:cNvSpPr>
            <a:spLocks noGrp="1"/>
          </p:cNvSpPr>
          <p:nvPr>
            <p:ph type="body" sz="quarter" idx="33"/>
          </p:nvPr>
        </p:nvSpPr>
        <p:spPr>
          <a:xfrm>
            <a:off x="609600" y="4802487"/>
            <a:ext cx="1341120"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2" name="Text Placeholder 12"/>
          <p:cNvSpPr>
            <a:spLocks noGrp="1"/>
          </p:cNvSpPr>
          <p:nvPr>
            <p:ph type="body" sz="quarter" idx="34"/>
          </p:nvPr>
        </p:nvSpPr>
        <p:spPr>
          <a:xfrm>
            <a:off x="2110661" y="2068960"/>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3" name="Text Placeholder 12"/>
          <p:cNvSpPr>
            <a:spLocks noGrp="1"/>
          </p:cNvSpPr>
          <p:nvPr>
            <p:ph type="body" sz="quarter" idx="35"/>
          </p:nvPr>
        </p:nvSpPr>
        <p:spPr>
          <a:xfrm>
            <a:off x="2110661" y="3441508"/>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4" name="Text Placeholder 12"/>
          <p:cNvSpPr>
            <a:spLocks noGrp="1"/>
          </p:cNvSpPr>
          <p:nvPr>
            <p:ph type="body" sz="quarter" idx="36"/>
          </p:nvPr>
        </p:nvSpPr>
        <p:spPr>
          <a:xfrm>
            <a:off x="2110661" y="4807328"/>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2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8" name="Text Placeholder 12"/>
          <p:cNvSpPr>
            <a:spLocks noGrp="1"/>
          </p:cNvSpPr>
          <p:nvPr>
            <p:ph type="body" sz="quarter" idx="37"/>
          </p:nvPr>
        </p:nvSpPr>
        <p:spPr>
          <a:xfrm>
            <a:off x="4442752" y="2066925"/>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29" name="Text Placeholder 12"/>
          <p:cNvSpPr>
            <a:spLocks noGrp="1"/>
          </p:cNvSpPr>
          <p:nvPr>
            <p:ph type="body" sz="quarter" idx="38"/>
          </p:nvPr>
        </p:nvSpPr>
        <p:spPr>
          <a:xfrm>
            <a:off x="4442752" y="343947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0" name="Text Placeholder 12"/>
          <p:cNvSpPr>
            <a:spLocks noGrp="1"/>
          </p:cNvSpPr>
          <p:nvPr>
            <p:ph type="body" sz="quarter" idx="39"/>
          </p:nvPr>
        </p:nvSpPr>
        <p:spPr>
          <a:xfrm>
            <a:off x="4442752" y="480529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1" name="Text Placeholder 12"/>
          <p:cNvSpPr>
            <a:spLocks noGrp="1"/>
          </p:cNvSpPr>
          <p:nvPr>
            <p:ph type="body" sz="quarter" idx="40"/>
          </p:nvPr>
        </p:nvSpPr>
        <p:spPr>
          <a:xfrm>
            <a:off x="6819045" y="2066925"/>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2" name="Text Placeholder 12"/>
          <p:cNvSpPr>
            <a:spLocks noGrp="1"/>
          </p:cNvSpPr>
          <p:nvPr>
            <p:ph type="body" sz="quarter" idx="41"/>
          </p:nvPr>
        </p:nvSpPr>
        <p:spPr>
          <a:xfrm>
            <a:off x="6819045" y="343947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3" name="Text Placeholder 12"/>
          <p:cNvSpPr>
            <a:spLocks noGrp="1"/>
          </p:cNvSpPr>
          <p:nvPr>
            <p:ph type="body" sz="quarter" idx="42"/>
          </p:nvPr>
        </p:nvSpPr>
        <p:spPr>
          <a:xfrm>
            <a:off x="6819045" y="480529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4" name="Text Placeholder 12"/>
          <p:cNvSpPr>
            <a:spLocks noGrp="1"/>
          </p:cNvSpPr>
          <p:nvPr>
            <p:ph type="body" sz="quarter" idx="43"/>
          </p:nvPr>
        </p:nvSpPr>
        <p:spPr>
          <a:xfrm>
            <a:off x="9195340" y="2066925"/>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5" name="Text Placeholder 12"/>
          <p:cNvSpPr>
            <a:spLocks noGrp="1"/>
          </p:cNvSpPr>
          <p:nvPr>
            <p:ph type="body" sz="quarter" idx="44"/>
          </p:nvPr>
        </p:nvSpPr>
        <p:spPr>
          <a:xfrm>
            <a:off x="9195340" y="343947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6" name="Text Placeholder 12"/>
          <p:cNvSpPr>
            <a:spLocks noGrp="1"/>
          </p:cNvSpPr>
          <p:nvPr>
            <p:ph type="body" sz="quarter" idx="45"/>
          </p:nvPr>
        </p:nvSpPr>
        <p:spPr>
          <a:xfrm>
            <a:off x="9195340" y="480529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25" name="Slide Number Placeholder 9"/>
          <p:cNvSpPr>
            <a:spLocks noGrp="1"/>
          </p:cNvSpPr>
          <p:nvPr>
            <p:ph type="sldNum" sz="quarter" idx="46"/>
          </p:nvPr>
        </p:nvSpPr>
        <p:spPr/>
        <p:txBody>
          <a:bodyPr/>
          <a:lstStyle>
            <a:lvl1pPr>
              <a:defRPr/>
            </a:lvl1pPr>
          </a:lstStyle>
          <a:p>
            <a:fld id="{BC9105C1-E9DE-DA45-BFF7-4F496C07EBDE}" type="slidenum">
              <a:rPr lang="en-US" altLang="en-US"/>
              <a:pPr/>
              <a:t>‹#›</a:t>
            </a:fld>
            <a:endParaRPr lang="en-US" altLang="en-US"/>
          </a:p>
        </p:txBody>
      </p:sp>
      <p:sp>
        <p:nvSpPr>
          <p:cNvPr id="26" name="Footer Placeholder 37"/>
          <p:cNvSpPr>
            <a:spLocks noGrp="1"/>
          </p:cNvSpPr>
          <p:nvPr>
            <p:ph type="ftr" sz="quarter" idx="47"/>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41461044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metable">
    <p:spTree>
      <p:nvGrpSpPr>
        <p:cNvPr id="1" name=""/>
        <p:cNvGrpSpPr/>
        <p:nvPr/>
      </p:nvGrpSpPr>
      <p:grpSpPr>
        <a:xfrm>
          <a:off x="0" y="0"/>
          <a:ext cx="0" cy="0"/>
          <a:chOff x="0" y="0"/>
          <a:chExt cx="0" cy="0"/>
        </a:xfrm>
      </p:grpSpPr>
      <p:sp>
        <p:nvSpPr>
          <p:cNvPr id="22" name="Pentagon 11"/>
          <p:cNvSpPr>
            <a:spLocks noChangeArrowheads="1"/>
          </p:cNvSpPr>
          <p:nvPr userDrawn="1"/>
        </p:nvSpPr>
        <p:spPr bwMode="auto">
          <a:xfrm>
            <a:off x="2868086" y="1277938"/>
            <a:ext cx="8824383" cy="582612"/>
          </a:xfrm>
          <a:prstGeom prst="homePlate">
            <a:avLst>
              <a:gd name="adj" fmla="val 39286"/>
            </a:avLst>
          </a:prstGeom>
          <a:solidFill>
            <a:schemeClr val="accent1"/>
          </a:solidFill>
          <a:ln w="12700">
            <a:solidFill>
              <a:srgbClr val="A9A9A9"/>
            </a:solidFill>
            <a:miter lim="800000"/>
            <a:headEnd/>
            <a:tailEnd/>
          </a:ln>
        </p:spPr>
        <p:txBody>
          <a:bodyPr lIns="102870" tIns="102870" rIns="171450" bIns="10287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algn="ctr">
              <a:lnSpc>
                <a:spcPct val="95000"/>
              </a:lnSpc>
              <a:spcBef>
                <a:spcPct val="50000"/>
              </a:spcBef>
              <a:buClr>
                <a:schemeClr val="accent1"/>
              </a:buClr>
              <a:buFont typeface="Wingdings 2" charset="2"/>
              <a:buNone/>
            </a:pPr>
            <a:endParaRPr lang="en-US" altLang="en-US" sz="1350" b="1">
              <a:solidFill>
                <a:schemeClr val="bg1"/>
              </a:solidFill>
              <a:latin typeface="Arial" charset="0"/>
            </a:endParaRPr>
          </a:p>
        </p:txBody>
      </p:sp>
      <p:cxnSp>
        <p:nvCxnSpPr>
          <p:cNvPr id="23" name="Straight Connector 9"/>
          <p:cNvCxnSpPr>
            <a:cxnSpLocks noChangeShapeType="1"/>
          </p:cNvCxnSpPr>
          <p:nvPr userDrawn="1"/>
        </p:nvCxnSpPr>
        <p:spPr bwMode="auto">
          <a:xfrm>
            <a:off x="2880785" y="1568450"/>
            <a:ext cx="8811683" cy="0"/>
          </a:xfrm>
          <a:prstGeom prst="line">
            <a:avLst/>
          </a:prstGeom>
          <a:noFill/>
          <a:ln w="12700">
            <a:solidFill>
              <a:srgbClr val="A9A9A9"/>
            </a:solidFill>
            <a:round/>
            <a:headEnd/>
            <a:tailEnd/>
          </a:ln>
          <a:extLst>
            <a:ext uri="{909E8E84-426E-40DD-AFC4-6F175D3DCCD1}">
              <a14:hiddenFill xmlns:a14="http://schemas.microsoft.com/office/drawing/2010/main">
                <a:noFill/>
              </a14:hiddenFill>
            </a:ext>
          </a:extLst>
        </p:spPr>
      </p:cxnSp>
      <p:cxnSp>
        <p:nvCxnSpPr>
          <p:cNvPr id="24" name="Straight Connector 10"/>
          <p:cNvCxnSpPr>
            <a:cxnSpLocks noChangeShapeType="1"/>
          </p:cNvCxnSpPr>
          <p:nvPr userDrawn="1"/>
        </p:nvCxnSpPr>
        <p:spPr bwMode="auto">
          <a:xfrm rot="16200000" flipH="1">
            <a:off x="554302" y="3602304"/>
            <a:ext cx="4665662" cy="16933"/>
          </a:xfrm>
          <a:prstGeom prst="line">
            <a:avLst/>
          </a:prstGeom>
          <a:noFill/>
          <a:ln w="12700">
            <a:solidFill>
              <a:srgbClr val="A9A9A9"/>
            </a:solidFill>
            <a:round/>
            <a:headEnd/>
            <a:tailEnd/>
          </a:ln>
          <a:extLst>
            <a:ext uri="{909E8E84-426E-40DD-AFC4-6F175D3DCCD1}">
              <a14:hiddenFill xmlns:a14="http://schemas.microsoft.com/office/drawing/2010/main">
                <a:noFill/>
              </a14:hiddenFill>
            </a:ext>
          </a:extLst>
        </p:spPr>
      </p:cxnSp>
      <p:grpSp>
        <p:nvGrpSpPr>
          <p:cNvPr id="25" name="Group 115"/>
          <p:cNvGrpSpPr>
            <a:grpSpLocks/>
          </p:cNvGrpSpPr>
          <p:nvPr userDrawn="1"/>
        </p:nvGrpSpPr>
        <p:grpSpPr bwMode="auto">
          <a:xfrm>
            <a:off x="3445933" y="1576388"/>
            <a:ext cx="7374467" cy="4367212"/>
            <a:chOff x="2585007" y="1576462"/>
            <a:chExt cx="5530617" cy="4041195"/>
          </a:xfrm>
        </p:grpSpPr>
        <p:cxnSp>
          <p:nvCxnSpPr>
            <p:cNvPr id="42" name="Straight Connector 12"/>
            <p:cNvCxnSpPr>
              <a:cxnSpLocks noChangeShapeType="1"/>
            </p:cNvCxnSpPr>
            <p:nvPr userDrawn="1"/>
          </p:nvCxnSpPr>
          <p:spPr bwMode="auto">
            <a:xfrm rot="5400000">
              <a:off x="564416" y="3597053"/>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46" name="Straight Connector 13"/>
            <p:cNvCxnSpPr>
              <a:cxnSpLocks noChangeShapeType="1"/>
            </p:cNvCxnSpPr>
            <p:nvPr userDrawn="1"/>
          </p:nvCxnSpPr>
          <p:spPr bwMode="auto">
            <a:xfrm rot="5400000">
              <a:off x="1415280" y="3597055"/>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48" name="Straight Connector 14"/>
            <p:cNvCxnSpPr>
              <a:cxnSpLocks noChangeShapeType="1"/>
            </p:cNvCxnSpPr>
            <p:nvPr userDrawn="1"/>
          </p:nvCxnSpPr>
          <p:spPr bwMode="auto">
            <a:xfrm rot="5400000">
              <a:off x="989848" y="3597056"/>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49" name="Straight Connector 15"/>
            <p:cNvCxnSpPr>
              <a:cxnSpLocks noChangeShapeType="1"/>
            </p:cNvCxnSpPr>
            <p:nvPr userDrawn="1"/>
          </p:nvCxnSpPr>
          <p:spPr bwMode="auto">
            <a:xfrm rot="5400000">
              <a:off x="2266144" y="3597056"/>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0" name="Straight Connector 16"/>
            <p:cNvCxnSpPr>
              <a:cxnSpLocks noChangeShapeType="1"/>
            </p:cNvCxnSpPr>
            <p:nvPr userDrawn="1"/>
          </p:nvCxnSpPr>
          <p:spPr bwMode="auto">
            <a:xfrm rot="5400000">
              <a:off x="1840712" y="3597058"/>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1" name="Straight Connector 17"/>
            <p:cNvCxnSpPr>
              <a:cxnSpLocks noChangeShapeType="1"/>
            </p:cNvCxnSpPr>
            <p:nvPr userDrawn="1"/>
          </p:nvCxnSpPr>
          <p:spPr bwMode="auto">
            <a:xfrm rot="5400000">
              <a:off x="3117008" y="3597058"/>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2" name="Straight Connector 18"/>
            <p:cNvCxnSpPr>
              <a:cxnSpLocks noChangeShapeType="1"/>
            </p:cNvCxnSpPr>
            <p:nvPr userDrawn="1"/>
          </p:nvCxnSpPr>
          <p:spPr bwMode="auto">
            <a:xfrm rot="5400000">
              <a:off x="2691576" y="3597059"/>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3" name="Straight Connector 19"/>
            <p:cNvCxnSpPr>
              <a:cxnSpLocks noChangeShapeType="1"/>
            </p:cNvCxnSpPr>
            <p:nvPr userDrawn="1"/>
          </p:nvCxnSpPr>
          <p:spPr bwMode="auto">
            <a:xfrm rot="5400000">
              <a:off x="3967872" y="3597059"/>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4" name="Straight Connector 20"/>
            <p:cNvCxnSpPr>
              <a:cxnSpLocks noChangeShapeType="1"/>
            </p:cNvCxnSpPr>
            <p:nvPr userDrawn="1"/>
          </p:nvCxnSpPr>
          <p:spPr bwMode="auto">
            <a:xfrm rot="5400000">
              <a:off x="3542440" y="3597061"/>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5" name="Straight Connector 21"/>
            <p:cNvCxnSpPr>
              <a:cxnSpLocks noChangeShapeType="1"/>
            </p:cNvCxnSpPr>
            <p:nvPr userDrawn="1"/>
          </p:nvCxnSpPr>
          <p:spPr bwMode="auto">
            <a:xfrm rot="5400000">
              <a:off x="4818736" y="3597061"/>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6" name="Straight Connector 22"/>
            <p:cNvCxnSpPr>
              <a:cxnSpLocks noChangeShapeType="1"/>
            </p:cNvCxnSpPr>
            <p:nvPr userDrawn="1"/>
          </p:nvCxnSpPr>
          <p:spPr bwMode="auto">
            <a:xfrm rot="5400000">
              <a:off x="4393304" y="3597062"/>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7" name="Straight Connector 23"/>
            <p:cNvCxnSpPr>
              <a:cxnSpLocks noChangeShapeType="1"/>
            </p:cNvCxnSpPr>
            <p:nvPr userDrawn="1"/>
          </p:nvCxnSpPr>
          <p:spPr bwMode="auto">
            <a:xfrm rot="5400000">
              <a:off x="5669600" y="3597062"/>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8" name="Straight Connector 24"/>
            <p:cNvCxnSpPr>
              <a:cxnSpLocks noChangeShapeType="1"/>
            </p:cNvCxnSpPr>
            <p:nvPr userDrawn="1"/>
          </p:nvCxnSpPr>
          <p:spPr bwMode="auto">
            <a:xfrm rot="5400000">
              <a:off x="5244168" y="3597064"/>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9" name="Straight Connector 25"/>
            <p:cNvCxnSpPr>
              <a:cxnSpLocks noChangeShapeType="1"/>
            </p:cNvCxnSpPr>
            <p:nvPr userDrawn="1"/>
          </p:nvCxnSpPr>
          <p:spPr bwMode="auto">
            <a:xfrm rot="5400000">
              <a:off x="6095032" y="3597065"/>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grpSp>
      <p:sp>
        <p:nvSpPr>
          <p:cNvPr id="60" name="Rectangle 30"/>
          <p:cNvSpPr>
            <a:spLocks noChangeArrowheads="1"/>
          </p:cNvSpPr>
          <p:nvPr userDrawn="1"/>
        </p:nvSpPr>
        <p:spPr bwMode="auto">
          <a:xfrm>
            <a:off x="624417" y="1860550"/>
            <a:ext cx="10759016" cy="4083050"/>
          </a:xfrm>
          <a:prstGeom prst="rect">
            <a:avLst/>
          </a:prstGeom>
          <a:noFill/>
          <a:ln w="12700">
            <a:solidFill>
              <a:srgbClr val="A9A9A9"/>
            </a:solidFill>
            <a:miter lim="800000"/>
            <a:headEnd/>
            <a:tailEnd/>
          </a:ln>
          <a:extLst>
            <a:ext uri="{909E8E84-426E-40DD-AFC4-6F175D3DCCD1}">
              <a14:hiddenFill xmlns:a14="http://schemas.microsoft.com/office/drawing/2010/main">
                <a:solidFill>
                  <a:srgbClr val="FFFFFF"/>
                </a:solidFill>
              </a14:hiddenFill>
            </a:ext>
          </a:extLst>
        </p:spPr>
        <p:txBody>
          <a:bodyPr lIns="102870" tIns="102870" rIns="171450" bIns="10287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algn="ctr">
              <a:lnSpc>
                <a:spcPct val="95000"/>
              </a:lnSpc>
              <a:spcBef>
                <a:spcPct val="50000"/>
              </a:spcBef>
              <a:buClr>
                <a:schemeClr val="accent1"/>
              </a:buClr>
              <a:buFont typeface="Wingdings 2" charset="2"/>
              <a:buNone/>
            </a:pPr>
            <a:endParaRPr lang="en-US" altLang="en-US" sz="1350" b="1">
              <a:solidFill>
                <a:schemeClr val="bg1"/>
              </a:solidFill>
              <a:latin typeface="Arial" charset="0"/>
            </a:endParaRPr>
          </a:p>
        </p:txBody>
      </p:sp>
      <p:sp>
        <p:nvSpPr>
          <p:cNvPr id="61" name="Rectangle 31"/>
          <p:cNvSpPr>
            <a:spLocks noChangeArrowheads="1"/>
          </p:cNvSpPr>
          <p:nvPr userDrawn="1"/>
        </p:nvSpPr>
        <p:spPr bwMode="auto">
          <a:xfrm>
            <a:off x="624419" y="1277938"/>
            <a:ext cx="2256367" cy="582612"/>
          </a:xfrm>
          <a:prstGeom prst="rect">
            <a:avLst/>
          </a:prstGeom>
          <a:solidFill>
            <a:srgbClr val="4D4D4D"/>
          </a:solidFill>
          <a:ln w="12700">
            <a:solidFill>
              <a:srgbClr val="A9A9A9"/>
            </a:solidFill>
            <a:miter lim="800000"/>
            <a:headEnd/>
            <a:tailEnd/>
          </a:ln>
        </p:spPr>
        <p:txBody>
          <a:bodyPr lIns="102870" tIns="102870" rIns="171450" bIns="10287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algn="ctr">
              <a:lnSpc>
                <a:spcPct val="95000"/>
              </a:lnSpc>
              <a:spcBef>
                <a:spcPct val="50000"/>
              </a:spcBef>
              <a:buClr>
                <a:schemeClr val="accent1"/>
              </a:buClr>
              <a:buFont typeface="Wingdings 2" charset="2"/>
              <a:buNone/>
            </a:pPr>
            <a:endParaRPr lang="en-US" altLang="en-US" sz="1350" b="1">
              <a:solidFill>
                <a:schemeClr val="bg1"/>
              </a:solidFill>
              <a:latin typeface="Arial" charset="0"/>
            </a:endParaRPr>
          </a:p>
        </p:txBody>
      </p:sp>
      <p:cxnSp>
        <p:nvCxnSpPr>
          <p:cNvPr id="62" name="Straight Connector 28"/>
          <p:cNvCxnSpPr>
            <a:cxnSpLocks noChangeShapeType="1"/>
          </p:cNvCxnSpPr>
          <p:nvPr userDrawn="1"/>
        </p:nvCxnSpPr>
        <p:spPr bwMode="auto">
          <a:xfrm>
            <a:off x="630767" y="1277938"/>
            <a:ext cx="2235200" cy="582612"/>
          </a:xfrm>
          <a:prstGeom prst="line">
            <a:avLst/>
          </a:prstGeom>
          <a:noFill/>
          <a:ln w="12700">
            <a:solidFill>
              <a:srgbClr val="A9A9A9"/>
            </a:solidFill>
            <a:round/>
            <a:headEnd/>
            <a:tailEnd/>
          </a:ln>
          <a:extLst>
            <a:ext uri="{909E8E84-426E-40DD-AFC4-6F175D3DCCD1}">
              <a14:hiddenFill xmlns:a14="http://schemas.microsoft.com/office/drawing/2010/main">
                <a:noFill/>
              </a14:hiddenFill>
            </a:ext>
          </a:extLst>
        </p:spPr>
      </p:cxnSp>
      <p:sp>
        <p:nvSpPr>
          <p:cNvPr id="26" name="Text Placeholder 12"/>
          <p:cNvSpPr>
            <a:spLocks noGrp="1"/>
          </p:cNvSpPr>
          <p:nvPr>
            <p:ph type="body" sz="quarter" idx="28"/>
          </p:nvPr>
        </p:nvSpPr>
        <p:spPr>
          <a:xfrm>
            <a:off x="2879953" y="1282932"/>
            <a:ext cx="8496387" cy="294737"/>
          </a:xfrm>
          <a:prstGeom prst="rect">
            <a:avLst/>
          </a:prstGeom>
          <a:ln w="6350">
            <a:noFill/>
          </a:ln>
        </p:spPr>
        <p:txBody>
          <a:bodyPr anchor="ctr"/>
          <a:lstStyle>
            <a:lvl1pPr marL="0" indent="0">
              <a:lnSpc>
                <a:spcPct val="100000"/>
              </a:lnSpc>
              <a:spcBef>
                <a:spcPts val="0"/>
              </a:spcBef>
              <a:buFontTx/>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27" name="Text Placeholder 12"/>
          <p:cNvSpPr>
            <a:spLocks noGrp="1"/>
          </p:cNvSpPr>
          <p:nvPr>
            <p:ph type="body" sz="quarter" idx="31"/>
          </p:nvPr>
        </p:nvSpPr>
        <p:spPr>
          <a:xfrm>
            <a:off x="4021496"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28" name="Text Placeholder 12"/>
          <p:cNvSpPr>
            <a:spLocks noGrp="1"/>
          </p:cNvSpPr>
          <p:nvPr>
            <p:ph type="body" sz="quarter" idx="32"/>
          </p:nvPr>
        </p:nvSpPr>
        <p:spPr>
          <a:xfrm>
            <a:off x="4588797"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29" name="Text Placeholder 12"/>
          <p:cNvSpPr>
            <a:spLocks noGrp="1"/>
          </p:cNvSpPr>
          <p:nvPr>
            <p:ph type="body" sz="quarter" idx="33"/>
          </p:nvPr>
        </p:nvSpPr>
        <p:spPr>
          <a:xfrm>
            <a:off x="2886893"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0" name="Text Placeholder 12"/>
          <p:cNvSpPr>
            <a:spLocks noGrp="1"/>
          </p:cNvSpPr>
          <p:nvPr>
            <p:ph type="body" sz="quarter" idx="34"/>
          </p:nvPr>
        </p:nvSpPr>
        <p:spPr>
          <a:xfrm>
            <a:off x="3454193"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1" name="Text Placeholder 12"/>
          <p:cNvSpPr>
            <a:spLocks noGrp="1"/>
          </p:cNvSpPr>
          <p:nvPr>
            <p:ph type="body" sz="quarter" idx="35"/>
          </p:nvPr>
        </p:nvSpPr>
        <p:spPr>
          <a:xfrm>
            <a:off x="6290701"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2" name="Text Placeholder 12"/>
          <p:cNvSpPr>
            <a:spLocks noGrp="1"/>
          </p:cNvSpPr>
          <p:nvPr>
            <p:ph type="body" sz="quarter" idx="36"/>
          </p:nvPr>
        </p:nvSpPr>
        <p:spPr>
          <a:xfrm>
            <a:off x="6858001"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3" name="Text Placeholder 12"/>
          <p:cNvSpPr>
            <a:spLocks noGrp="1"/>
          </p:cNvSpPr>
          <p:nvPr>
            <p:ph type="body" sz="quarter" idx="37"/>
          </p:nvPr>
        </p:nvSpPr>
        <p:spPr>
          <a:xfrm>
            <a:off x="5156097"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4" name="Text Placeholder 12"/>
          <p:cNvSpPr>
            <a:spLocks noGrp="1"/>
          </p:cNvSpPr>
          <p:nvPr>
            <p:ph type="body" sz="quarter" idx="38"/>
          </p:nvPr>
        </p:nvSpPr>
        <p:spPr>
          <a:xfrm>
            <a:off x="5723400"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5" name="Text Placeholder 12"/>
          <p:cNvSpPr>
            <a:spLocks noGrp="1"/>
          </p:cNvSpPr>
          <p:nvPr>
            <p:ph type="body" sz="quarter" idx="39"/>
          </p:nvPr>
        </p:nvSpPr>
        <p:spPr>
          <a:xfrm>
            <a:off x="8559905"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6" name="Text Placeholder 12"/>
          <p:cNvSpPr>
            <a:spLocks noGrp="1"/>
          </p:cNvSpPr>
          <p:nvPr>
            <p:ph type="body" sz="quarter" idx="40"/>
          </p:nvPr>
        </p:nvSpPr>
        <p:spPr>
          <a:xfrm>
            <a:off x="9127208"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7" name="Text Placeholder 12"/>
          <p:cNvSpPr>
            <a:spLocks noGrp="1"/>
          </p:cNvSpPr>
          <p:nvPr>
            <p:ph type="body" sz="quarter" idx="41"/>
          </p:nvPr>
        </p:nvSpPr>
        <p:spPr>
          <a:xfrm>
            <a:off x="7425304"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8" name="Text Placeholder 12"/>
          <p:cNvSpPr>
            <a:spLocks noGrp="1"/>
          </p:cNvSpPr>
          <p:nvPr>
            <p:ph type="body" sz="quarter" idx="42"/>
          </p:nvPr>
        </p:nvSpPr>
        <p:spPr>
          <a:xfrm>
            <a:off x="7992605"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9" name="Text Placeholder 12"/>
          <p:cNvSpPr>
            <a:spLocks noGrp="1"/>
          </p:cNvSpPr>
          <p:nvPr>
            <p:ph type="body" sz="quarter" idx="43"/>
          </p:nvPr>
        </p:nvSpPr>
        <p:spPr>
          <a:xfrm>
            <a:off x="9694509"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0" name="Text Placeholder 12"/>
          <p:cNvSpPr>
            <a:spLocks noGrp="1"/>
          </p:cNvSpPr>
          <p:nvPr>
            <p:ph type="body" sz="quarter" idx="44"/>
          </p:nvPr>
        </p:nvSpPr>
        <p:spPr>
          <a:xfrm>
            <a:off x="10261809"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1" name="Text Placeholder 12"/>
          <p:cNvSpPr>
            <a:spLocks noGrp="1"/>
          </p:cNvSpPr>
          <p:nvPr>
            <p:ph type="body" sz="quarter" idx="45"/>
          </p:nvPr>
        </p:nvSpPr>
        <p:spPr>
          <a:xfrm>
            <a:off x="10829112"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3" name="Text Placeholder 12"/>
          <p:cNvSpPr>
            <a:spLocks noGrp="1"/>
          </p:cNvSpPr>
          <p:nvPr>
            <p:ph type="body" sz="quarter" idx="46"/>
          </p:nvPr>
        </p:nvSpPr>
        <p:spPr>
          <a:xfrm>
            <a:off x="730741" y="1548247"/>
            <a:ext cx="860776" cy="280554"/>
          </a:xfrm>
          <a:prstGeom prst="rect">
            <a:avLst/>
          </a:prstGeom>
          <a:ln w="6350">
            <a:noFill/>
          </a:ln>
        </p:spPr>
        <p:txBody>
          <a:bodyPr lIns="0" tIns="0" rIns="0" bIns="0" anchor="ctr"/>
          <a:lstStyle>
            <a:lvl1pPr marL="0" indent="0">
              <a:lnSpc>
                <a:spcPct val="100000"/>
              </a:lnSpc>
              <a:spcBef>
                <a:spcPts val="0"/>
              </a:spcBef>
              <a:buNone/>
              <a:defRPr sz="900"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4" name="Text Placeholder 12"/>
          <p:cNvSpPr>
            <a:spLocks noGrp="1"/>
          </p:cNvSpPr>
          <p:nvPr>
            <p:ph type="body" sz="quarter" idx="47"/>
          </p:nvPr>
        </p:nvSpPr>
        <p:spPr>
          <a:xfrm>
            <a:off x="1868569" y="1278090"/>
            <a:ext cx="860776" cy="561107"/>
          </a:xfrm>
          <a:prstGeom prst="rect">
            <a:avLst/>
          </a:prstGeom>
          <a:ln w="6350">
            <a:noFill/>
          </a:ln>
        </p:spPr>
        <p:txBody>
          <a:bodyPr lIns="0" tIns="0" rIns="0" bIns="0" anchor="ctr"/>
          <a:lstStyle>
            <a:lvl1pPr marL="0" marR="0" indent="0" algn="r" defTabSz="685800" rtl="0" eaLnBrk="1" fontAlgn="auto" latinLnBrk="0" hangingPunct="1">
              <a:lnSpc>
                <a:spcPts val="1275"/>
              </a:lnSpc>
              <a:spcBef>
                <a:spcPts val="0"/>
              </a:spcBef>
              <a:spcAft>
                <a:spcPts val="0"/>
              </a:spcAft>
              <a:buClrTx/>
              <a:buSzTx/>
              <a:buFont typeface="Arial" pitchFamily="34" charset="0"/>
              <a:buNone/>
              <a:tabLst/>
              <a:defRPr sz="900"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a:p>
            <a:pPr lvl="1"/>
            <a:r>
              <a:rPr lang="en-US"/>
              <a:t>Second level</a:t>
            </a:r>
          </a:p>
        </p:txBody>
      </p:sp>
      <p:sp>
        <p:nvSpPr>
          <p:cNvPr id="47" name="Text Placeholder 12"/>
          <p:cNvSpPr>
            <a:spLocks noGrp="1"/>
          </p:cNvSpPr>
          <p:nvPr>
            <p:ph type="body" sz="quarter" idx="18"/>
          </p:nvPr>
        </p:nvSpPr>
        <p:spPr>
          <a:xfrm>
            <a:off x="711200" y="1905000"/>
            <a:ext cx="2072640" cy="3977640"/>
          </a:xfrm>
          <a:prstGeom prst="rect">
            <a:avLst/>
          </a:prstGeom>
          <a:noFill/>
          <a:ln>
            <a:noFill/>
          </a:ln>
        </p:spPr>
        <p:txBody>
          <a:bodyPr wrap="square" lIns="91440" anchor="t" anchorCtr="0">
            <a:noAutofit/>
          </a:bodyPr>
          <a:lstStyle>
            <a:lvl1pPr marL="130302" indent="-130302" algn="l">
              <a:spcBef>
                <a:spcPts val="150"/>
              </a:spcBef>
              <a:buClr>
                <a:srgbClr val="B01C2E"/>
              </a:buClr>
              <a:buFont typeface="Wingdings" pitchFamily="2" charset="2"/>
              <a:buChar char="§"/>
              <a:defRPr sz="900" baseline="0"/>
            </a:lvl1pPr>
            <a:lvl2pPr marL="253604" indent="-129779">
              <a:spcBef>
                <a:spcPts val="150"/>
              </a:spcBef>
              <a:buClr>
                <a:srgbClr val="B01C2E"/>
              </a:buClr>
              <a:buFont typeface="Arial" pitchFamily="34" charset="0"/>
              <a:buChar char="•"/>
              <a:tabLst/>
              <a:defRPr sz="900" baseline="0"/>
            </a:lvl2pPr>
            <a:lvl3pPr marL="377190" indent="-129779">
              <a:spcBef>
                <a:spcPts val="150"/>
              </a:spcBef>
              <a:buClr>
                <a:srgbClr val="B01C2E"/>
              </a:buClr>
              <a:buFont typeface="Arial" pitchFamily="34" charset="0"/>
              <a:buChar char="–"/>
              <a:defRPr sz="900" baseline="0"/>
            </a:lvl3pPr>
            <a:lvl4pPr marL="514350" indent="-130302">
              <a:spcBef>
                <a:spcPts val="150"/>
              </a:spcBef>
              <a:buClr>
                <a:srgbClr val="B01C2E"/>
              </a:buClr>
              <a:buFont typeface="Arial" pitchFamily="34" charset="0"/>
              <a:buChar char="–"/>
              <a:tabLst/>
              <a:defRPr sz="900"/>
            </a:lvl4pPr>
            <a:lvl5pPr marL="637794" indent="-130302">
              <a:spcBef>
                <a:spcPts val="150"/>
              </a:spcBef>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63" name="Slide Number Placeholder 9"/>
          <p:cNvSpPr>
            <a:spLocks noGrp="1"/>
          </p:cNvSpPr>
          <p:nvPr>
            <p:ph type="sldNum" sz="quarter" idx="48"/>
          </p:nvPr>
        </p:nvSpPr>
        <p:spPr/>
        <p:txBody>
          <a:bodyPr/>
          <a:lstStyle>
            <a:lvl1pPr>
              <a:defRPr/>
            </a:lvl1pPr>
          </a:lstStyle>
          <a:p>
            <a:fld id="{A2AEA599-6C77-BA4A-9F89-7B2425581CA4}" type="slidenum">
              <a:rPr lang="en-US" altLang="en-US"/>
              <a:pPr/>
              <a:t>‹#›</a:t>
            </a:fld>
            <a:endParaRPr lang="en-US" altLang="en-US"/>
          </a:p>
        </p:txBody>
      </p:sp>
      <p:sp>
        <p:nvSpPr>
          <p:cNvPr id="64" name="Footer Placeholder 47"/>
          <p:cNvSpPr>
            <a:spLocks noGrp="1"/>
          </p:cNvSpPr>
          <p:nvPr>
            <p:ph type="ftr" sz="quarter" idx="49"/>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420103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Top / One Bottom">
    <p:spTree>
      <p:nvGrpSpPr>
        <p:cNvPr id="1" name=""/>
        <p:cNvGrpSpPr/>
        <p:nvPr/>
      </p:nvGrpSpPr>
      <p:grpSpPr>
        <a:xfrm>
          <a:off x="0" y="0"/>
          <a:ext cx="0" cy="0"/>
          <a:chOff x="0" y="0"/>
          <a:chExt cx="0" cy="0"/>
        </a:xfrm>
      </p:grpSpPr>
      <p:sp>
        <p:nvSpPr>
          <p:cNvPr id="11" name="Content Placeholder 10"/>
          <p:cNvSpPr>
            <a:spLocks noGrp="1"/>
          </p:cNvSpPr>
          <p:nvPr>
            <p:ph sz="quarter" idx="16"/>
          </p:nvPr>
        </p:nvSpPr>
        <p:spPr>
          <a:xfrm>
            <a:off x="508000" y="14173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17"/>
          </p:nvPr>
        </p:nvSpPr>
        <p:spPr>
          <a:xfrm>
            <a:off x="6197600" y="14173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18"/>
          </p:nvPr>
        </p:nvSpPr>
        <p:spPr>
          <a:xfrm>
            <a:off x="508000" y="3886200"/>
            <a:ext cx="111760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6" name="Slide Number Placeholder 9"/>
          <p:cNvSpPr>
            <a:spLocks noGrp="1"/>
          </p:cNvSpPr>
          <p:nvPr>
            <p:ph type="sldNum" sz="quarter" idx="19"/>
          </p:nvPr>
        </p:nvSpPr>
        <p:spPr/>
        <p:txBody>
          <a:bodyPr/>
          <a:lstStyle>
            <a:lvl1pPr>
              <a:defRPr/>
            </a:lvl1pPr>
          </a:lstStyle>
          <a:p>
            <a:fld id="{DBDD9035-58B9-F243-8D2E-5AB7C4167337}" type="slidenum">
              <a:rPr lang="en-US" altLang="en-US"/>
              <a:pPr/>
              <a:t>‹#›</a:t>
            </a:fld>
            <a:endParaRPr lang="en-US" altLang="en-US" dirty="0"/>
          </a:p>
        </p:txBody>
      </p:sp>
      <p:sp>
        <p:nvSpPr>
          <p:cNvPr id="8" name="Footer Placeholder 12"/>
          <p:cNvSpPr>
            <a:spLocks noGrp="1"/>
          </p:cNvSpPr>
          <p:nvPr>
            <p:ph type="ftr" sz="quarter" idx="20"/>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50200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ant chart or Timeline chart">
    <p:spTree>
      <p:nvGrpSpPr>
        <p:cNvPr id="1" name=""/>
        <p:cNvGrpSpPr/>
        <p:nvPr/>
      </p:nvGrpSpPr>
      <p:grpSpPr>
        <a:xfrm>
          <a:off x="0" y="0"/>
          <a:ext cx="0" cy="0"/>
          <a:chOff x="0" y="0"/>
          <a:chExt cx="0" cy="0"/>
        </a:xfrm>
      </p:grpSpPr>
      <p:sp>
        <p:nvSpPr>
          <p:cNvPr id="70" name="Rectangle 11"/>
          <p:cNvSpPr>
            <a:spLocks noChangeArrowheads="1"/>
          </p:cNvSpPr>
          <p:nvPr userDrawn="1"/>
        </p:nvSpPr>
        <p:spPr bwMode="auto">
          <a:xfrm>
            <a:off x="2074333" y="1828803"/>
            <a:ext cx="9508067" cy="379413"/>
          </a:xfrm>
          <a:prstGeom prst="rect">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endParaRPr lang="en-US" altLang="en-US" sz="1350">
              <a:latin typeface="Arial" charset="0"/>
            </a:endParaRPr>
          </a:p>
        </p:txBody>
      </p:sp>
      <p:sp>
        <p:nvSpPr>
          <p:cNvPr id="71" name="Rectangle 13"/>
          <p:cNvSpPr>
            <a:spLocks noChangeArrowheads="1"/>
          </p:cNvSpPr>
          <p:nvPr userDrawn="1"/>
        </p:nvSpPr>
        <p:spPr bwMode="auto">
          <a:xfrm>
            <a:off x="596900" y="2189163"/>
            <a:ext cx="1464733" cy="3287712"/>
          </a:xfrm>
          <a:prstGeom prst="rect">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endParaRPr lang="en-US" altLang="en-US" sz="1350">
              <a:latin typeface="Arial" charset="0"/>
            </a:endParaRPr>
          </a:p>
        </p:txBody>
      </p:sp>
      <p:grpSp>
        <p:nvGrpSpPr>
          <p:cNvPr id="72" name="Group 84"/>
          <p:cNvGrpSpPr>
            <a:grpSpLocks/>
          </p:cNvGrpSpPr>
          <p:nvPr userDrawn="1"/>
        </p:nvGrpSpPr>
        <p:grpSpPr bwMode="auto">
          <a:xfrm>
            <a:off x="590552" y="1819275"/>
            <a:ext cx="10979149" cy="3657600"/>
            <a:chOff x="443344" y="1819866"/>
            <a:chExt cx="8234523" cy="3657600"/>
          </a:xfrm>
        </p:grpSpPr>
        <p:grpSp>
          <p:nvGrpSpPr>
            <p:cNvPr id="73" name="Group 83"/>
            <p:cNvGrpSpPr>
              <a:grpSpLocks/>
            </p:cNvGrpSpPr>
            <p:nvPr userDrawn="1"/>
          </p:nvGrpSpPr>
          <p:grpSpPr bwMode="auto">
            <a:xfrm>
              <a:off x="443344" y="2565862"/>
              <a:ext cx="8229600" cy="2556366"/>
              <a:chOff x="443344" y="2565862"/>
              <a:chExt cx="8229600" cy="2556366"/>
            </a:xfrm>
          </p:grpSpPr>
          <p:cxnSp>
            <p:nvCxnSpPr>
              <p:cNvPr id="87" name="Straight Connector 27"/>
              <p:cNvCxnSpPr>
                <a:cxnSpLocks noChangeShapeType="1"/>
              </p:cNvCxnSpPr>
              <p:nvPr userDrawn="1"/>
            </p:nvCxnSpPr>
            <p:spPr bwMode="auto">
              <a:xfrm>
                <a:off x="443344" y="512064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88" name="Straight Connector 28"/>
              <p:cNvCxnSpPr>
                <a:cxnSpLocks noChangeShapeType="1"/>
              </p:cNvCxnSpPr>
              <p:nvPr userDrawn="1"/>
            </p:nvCxnSpPr>
            <p:spPr bwMode="auto">
              <a:xfrm>
                <a:off x="443344" y="475488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89" name="Straight Connector 29"/>
              <p:cNvCxnSpPr>
                <a:cxnSpLocks noChangeShapeType="1"/>
              </p:cNvCxnSpPr>
              <p:nvPr userDrawn="1"/>
            </p:nvCxnSpPr>
            <p:spPr bwMode="auto">
              <a:xfrm>
                <a:off x="443344" y="438912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0" name="Straight Connector 30"/>
              <p:cNvCxnSpPr>
                <a:cxnSpLocks noChangeShapeType="1"/>
              </p:cNvCxnSpPr>
              <p:nvPr userDrawn="1"/>
            </p:nvCxnSpPr>
            <p:spPr bwMode="auto">
              <a:xfrm>
                <a:off x="443344" y="4028902"/>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1" name="Straight Connector 31"/>
              <p:cNvCxnSpPr>
                <a:cxnSpLocks noChangeShapeType="1"/>
              </p:cNvCxnSpPr>
              <p:nvPr userDrawn="1"/>
            </p:nvCxnSpPr>
            <p:spPr bwMode="auto">
              <a:xfrm>
                <a:off x="443344" y="3663142"/>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2" name="Straight Connector 32"/>
              <p:cNvCxnSpPr>
                <a:cxnSpLocks noChangeShapeType="1"/>
              </p:cNvCxnSpPr>
              <p:nvPr userDrawn="1"/>
            </p:nvCxnSpPr>
            <p:spPr bwMode="auto">
              <a:xfrm>
                <a:off x="443344" y="3302924"/>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3" name="Straight Connector 33"/>
              <p:cNvCxnSpPr>
                <a:cxnSpLocks noChangeShapeType="1"/>
              </p:cNvCxnSpPr>
              <p:nvPr userDrawn="1"/>
            </p:nvCxnSpPr>
            <p:spPr bwMode="auto">
              <a:xfrm>
                <a:off x="443344" y="292608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4" name="Straight Connector 34"/>
              <p:cNvCxnSpPr>
                <a:cxnSpLocks noChangeShapeType="1"/>
              </p:cNvCxnSpPr>
              <p:nvPr userDrawn="1"/>
            </p:nvCxnSpPr>
            <p:spPr bwMode="auto">
              <a:xfrm>
                <a:off x="443344" y="2565862"/>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grpSp>
        <p:grpSp>
          <p:nvGrpSpPr>
            <p:cNvPr id="74" name="Group 82"/>
            <p:cNvGrpSpPr>
              <a:grpSpLocks/>
            </p:cNvGrpSpPr>
            <p:nvPr userDrawn="1"/>
          </p:nvGrpSpPr>
          <p:grpSpPr bwMode="auto">
            <a:xfrm>
              <a:off x="2202964" y="1819866"/>
              <a:ext cx="6474903" cy="3657600"/>
              <a:chOff x="2202964" y="1819866"/>
              <a:chExt cx="6474903" cy="3657600"/>
            </a:xfrm>
          </p:grpSpPr>
          <p:cxnSp>
            <p:nvCxnSpPr>
              <p:cNvPr id="75" name="Straight Connector 16"/>
              <p:cNvCxnSpPr>
                <a:cxnSpLocks noChangeShapeType="1"/>
              </p:cNvCxnSpPr>
              <p:nvPr userDrawn="1"/>
            </p:nvCxnSpPr>
            <p:spPr bwMode="auto">
              <a:xfrm rot="5400000">
                <a:off x="374958"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76" name="Straight Connector 17"/>
              <p:cNvCxnSpPr>
                <a:cxnSpLocks noChangeShapeType="1"/>
              </p:cNvCxnSpPr>
              <p:nvPr userDrawn="1"/>
            </p:nvCxnSpPr>
            <p:spPr bwMode="auto">
              <a:xfrm rot="5400000">
                <a:off x="1022290"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77" name="Straight Connector 18"/>
              <p:cNvCxnSpPr>
                <a:cxnSpLocks noChangeShapeType="1"/>
              </p:cNvCxnSpPr>
              <p:nvPr userDrawn="1"/>
            </p:nvCxnSpPr>
            <p:spPr bwMode="auto">
              <a:xfrm rot="5400000">
                <a:off x="1669622"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79" name="Straight Connector 19"/>
              <p:cNvCxnSpPr>
                <a:cxnSpLocks noChangeShapeType="1"/>
              </p:cNvCxnSpPr>
              <p:nvPr userDrawn="1"/>
            </p:nvCxnSpPr>
            <p:spPr bwMode="auto">
              <a:xfrm rot="5400000">
                <a:off x="2316954"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0" name="Straight Connector 20"/>
              <p:cNvCxnSpPr>
                <a:cxnSpLocks noChangeShapeType="1"/>
              </p:cNvCxnSpPr>
              <p:nvPr userDrawn="1"/>
            </p:nvCxnSpPr>
            <p:spPr bwMode="auto">
              <a:xfrm rot="5400000">
                <a:off x="2964286"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1" name="Straight Connector 21"/>
              <p:cNvCxnSpPr>
                <a:cxnSpLocks noChangeShapeType="1"/>
              </p:cNvCxnSpPr>
              <p:nvPr userDrawn="1"/>
            </p:nvCxnSpPr>
            <p:spPr bwMode="auto">
              <a:xfrm rot="5400000">
                <a:off x="3611618"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2" name="Straight Connector 22"/>
              <p:cNvCxnSpPr>
                <a:cxnSpLocks noChangeShapeType="1"/>
              </p:cNvCxnSpPr>
              <p:nvPr userDrawn="1"/>
            </p:nvCxnSpPr>
            <p:spPr bwMode="auto">
              <a:xfrm rot="5400000">
                <a:off x="4258950"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3" name="Straight Connector 23"/>
              <p:cNvCxnSpPr>
                <a:cxnSpLocks noChangeShapeType="1"/>
              </p:cNvCxnSpPr>
              <p:nvPr userDrawn="1"/>
            </p:nvCxnSpPr>
            <p:spPr bwMode="auto">
              <a:xfrm rot="5400000">
                <a:off x="4906282"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4" name="Straight Connector 24"/>
              <p:cNvCxnSpPr>
                <a:cxnSpLocks noChangeShapeType="1"/>
              </p:cNvCxnSpPr>
              <p:nvPr userDrawn="1"/>
            </p:nvCxnSpPr>
            <p:spPr bwMode="auto">
              <a:xfrm rot="5400000">
                <a:off x="5553614"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5" name="Straight Connector 25"/>
              <p:cNvCxnSpPr>
                <a:cxnSpLocks noChangeShapeType="1"/>
              </p:cNvCxnSpPr>
              <p:nvPr userDrawn="1"/>
            </p:nvCxnSpPr>
            <p:spPr bwMode="auto">
              <a:xfrm rot="5400000">
                <a:off x="6200946"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6" name="Straight Connector 26"/>
              <p:cNvCxnSpPr>
                <a:cxnSpLocks noChangeShapeType="1"/>
              </p:cNvCxnSpPr>
              <p:nvPr userDrawn="1"/>
            </p:nvCxnSpPr>
            <p:spPr bwMode="auto">
              <a:xfrm rot="5400000">
                <a:off x="6848273"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grpSp>
      </p:grpSp>
      <p:sp>
        <p:nvSpPr>
          <p:cNvPr id="95" name="TextBox 36"/>
          <p:cNvSpPr txBox="1">
            <a:spLocks noChangeArrowheads="1"/>
          </p:cNvSpPr>
          <p:nvPr userDrawn="1"/>
        </p:nvSpPr>
        <p:spPr bwMode="auto">
          <a:xfrm>
            <a:off x="683686" y="1566866"/>
            <a:ext cx="1178983" cy="18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eaLnBrk="0" hangingPunct="0">
              <a:lnSpc>
                <a:spcPts val="1050"/>
              </a:lnSpc>
              <a:spcBef>
                <a:spcPts val="1125"/>
              </a:spcBef>
              <a:buClr>
                <a:schemeClr val="accent1"/>
              </a:buClr>
              <a:buFont typeface="Wingdings 2" pitchFamily="18" charset="2"/>
              <a:buNone/>
              <a:defRPr/>
            </a:pPr>
            <a:r>
              <a:rPr lang="en-US" sz="600" b="1">
                <a:solidFill>
                  <a:srgbClr val="000000"/>
                </a:solidFill>
                <a:latin typeface="Arial" charset="0"/>
                <a:ea typeface="+mn-ea"/>
              </a:rPr>
              <a:t>WEEK NUMBER</a:t>
            </a:r>
          </a:p>
        </p:txBody>
      </p:sp>
      <p:sp>
        <p:nvSpPr>
          <p:cNvPr id="96" name="TextBox 37"/>
          <p:cNvSpPr txBox="1">
            <a:spLocks noChangeArrowheads="1"/>
          </p:cNvSpPr>
          <p:nvPr userDrawn="1"/>
        </p:nvSpPr>
        <p:spPr bwMode="auto">
          <a:xfrm>
            <a:off x="683686" y="1939925"/>
            <a:ext cx="1178983" cy="179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eaLnBrk="0" hangingPunct="0">
              <a:lnSpc>
                <a:spcPts val="1050"/>
              </a:lnSpc>
              <a:spcBef>
                <a:spcPts val="1125"/>
              </a:spcBef>
              <a:buClr>
                <a:schemeClr val="accent1"/>
              </a:buClr>
              <a:buFont typeface="Wingdings 2" pitchFamily="18" charset="2"/>
              <a:buNone/>
              <a:defRPr/>
            </a:pPr>
            <a:r>
              <a:rPr lang="en-US" sz="600" b="1">
                <a:solidFill>
                  <a:srgbClr val="000000"/>
                </a:solidFill>
                <a:latin typeface="Arial" charset="0"/>
                <a:ea typeface="+mn-ea"/>
              </a:rPr>
              <a:t>STARTS ON</a:t>
            </a:r>
          </a:p>
        </p:txBody>
      </p:sp>
      <p:cxnSp>
        <p:nvCxnSpPr>
          <p:cNvPr id="97" name="Straight Connector 39"/>
          <p:cNvCxnSpPr>
            <a:cxnSpLocks noChangeShapeType="1"/>
          </p:cNvCxnSpPr>
          <p:nvPr userDrawn="1"/>
        </p:nvCxnSpPr>
        <p:spPr bwMode="auto">
          <a:xfrm>
            <a:off x="590551" y="2200275"/>
            <a:ext cx="10972800" cy="1588"/>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cxnSp>
      <p:cxnSp>
        <p:nvCxnSpPr>
          <p:cNvPr id="98" name="Straight Connector 40"/>
          <p:cNvCxnSpPr>
            <a:cxnSpLocks noChangeShapeType="1"/>
          </p:cNvCxnSpPr>
          <p:nvPr userDrawn="1"/>
        </p:nvCxnSpPr>
        <p:spPr bwMode="auto">
          <a:xfrm>
            <a:off x="590551" y="5486400"/>
            <a:ext cx="10972800" cy="1588"/>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cxnSp>
      <p:sp>
        <p:nvSpPr>
          <p:cNvPr id="99" name="Freeform 40"/>
          <p:cNvSpPr>
            <a:spLocks/>
          </p:cNvSpPr>
          <p:nvPr userDrawn="1"/>
        </p:nvSpPr>
        <p:spPr bwMode="auto">
          <a:xfrm>
            <a:off x="2074335" y="1468440"/>
            <a:ext cx="9469967" cy="4027487"/>
          </a:xfrm>
          <a:custGeom>
            <a:avLst/>
            <a:gdLst>
              <a:gd name="T0" fmla="*/ 0 w 7101191"/>
              <a:gd name="T1" fmla="*/ 4028195 h 4027251"/>
              <a:gd name="T2" fmla="*/ 0 w 7101191"/>
              <a:gd name="T3" fmla="*/ 0 h 4027251"/>
              <a:gd name="T4" fmla="*/ 7106328 w 7101191"/>
              <a:gd name="T5" fmla="*/ 0 h 4027251"/>
              <a:gd name="T6" fmla="*/ 0 60000 65536"/>
              <a:gd name="T7" fmla="*/ 0 60000 65536"/>
              <a:gd name="T8" fmla="*/ 0 60000 65536"/>
            </a:gdLst>
            <a:ahLst/>
            <a:cxnLst>
              <a:cxn ang="T6">
                <a:pos x="T0" y="T1"/>
              </a:cxn>
              <a:cxn ang="T7">
                <a:pos x="T2" y="T3"/>
              </a:cxn>
              <a:cxn ang="T8">
                <a:pos x="T4" y="T5"/>
              </a:cxn>
            </a:cxnLst>
            <a:rect l="0" t="0" r="r" b="b"/>
            <a:pathLst>
              <a:path w="7101191" h="4027251">
                <a:moveTo>
                  <a:pt x="0" y="4027251"/>
                </a:moveTo>
                <a:lnTo>
                  <a:pt x="0" y="0"/>
                </a:lnTo>
                <a:lnTo>
                  <a:pt x="7101191" y="0"/>
                </a:lnTo>
              </a:path>
            </a:pathLst>
          </a:custGeom>
          <a:noFill/>
          <a:ln w="19050" cap="flat" cmpd="sng">
            <a:solidFill>
              <a:srgbClr val="6666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en-US" sz="1350"/>
          </a:p>
        </p:txBody>
      </p:sp>
      <p:cxnSp>
        <p:nvCxnSpPr>
          <p:cNvPr id="100" name="Straight Connector 42"/>
          <p:cNvCxnSpPr>
            <a:cxnSpLocks noChangeShapeType="1"/>
          </p:cNvCxnSpPr>
          <p:nvPr userDrawn="1"/>
        </p:nvCxnSpPr>
        <p:spPr bwMode="auto">
          <a:xfrm>
            <a:off x="2061635" y="1828800"/>
            <a:ext cx="865717" cy="228600"/>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cxnSp>
      <p:sp>
        <p:nvSpPr>
          <p:cNvPr id="39" name="Text Placeholder 12"/>
          <p:cNvSpPr>
            <a:spLocks noGrp="1"/>
          </p:cNvSpPr>
          <p:nvPr>
            <p:ph type="body" sz="quarter" idx="33"/>
          </p:nvPr>
        </p:nvSpPr>
        <p:spPr>
          <a:xfrm>
            <a:off x="2061633" y="1835813"/>
            <a:ext cx="861216"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0" name="Text Placeholder 12"/>
          <p:cNvSpPr>
            <a:spLocks noGrp="1"/>
          </p:cNvSpPr>
          <p:nvPr>
            <p:ph type="body" sz="quarter" idx="34"/>
          </p:nvPr>
        </p:nvSpPr>
        <p:spPr>
          <a:xfrm>
            <a:off x="2937753" y="1835813"/>
            <a:ext cx="862519"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1" name="Text Placeholder 12"/>
          <p:cNvSpPr>
            <a:spLocks noGrp="1"/>
          </p:cNvSpPr>
          <p:nvPr>
            <p:ph type="body" sz="quarter" idx="35"/>
          </p:nvPr>
        </p:nvSpPr>
        <p:spPr>
          <a:xfrm>
            <a:off x="3800275" y="1835813"/>
            <a:ext cx="869005"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2" name="Text Placeholder 12"/>
          <p:cNvSpPr>
            <a:spLocks noGrp="1"/>
          </p:cNvSpPr>
          <p:nvPr>
            <p:ph type="body" sz="quarter" idx="36"/>
          </p:nvPr>
        </p:nvSpPr>
        <p:spPr>
          <a:xfrm>
            <a:off x="4662792" y="1835813"/>
            <a:ext cx="856035"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3" name="Text Placeholder 12"/>
          <p:cNvSpPr>
            <a:spLocks noGrp="1"/>
          </p:cNvSpPr>
          <p:nvPr>
            <p:ph type="body" sz="quarter" idx="37"/>
          </p:nvPr>
        </p:nvSpPr>
        <p:spPr>
          <a:xfrm>
            <a:off x="5518824"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4" name="Text Placeholder 12"/>
          <p:cNvSpPr>
            <a:spLocks noGrp="1"/>
          </p:cNvSpPr>
          <p:nvPr>
            <p:ph type="body" sz="quarter" idx="38"/>
          </p:nvPr>
        </p:nvSpPr>
        <p:spPr>
          <a:xfrm>
            <a:off x="6394315"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5" name="Text Placeholder 12"/>
          <p:cNvSpPr>
            <a:spLocks noGrp="1"/>
          </p:cNvSpPr>
          <p:nvPr>
            <p:ph type="body" sz="quarter" idx="39"/>
          </p:nvPr>
        </p:nvSpPr>
        <p:spPr>
          <a:xfrm>
            <a:off x="7250347"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6" name="Text Placeholder 12"/>
          <p:cNvSpPr>
            <a:spLocks noGrp="1"/>
          </p:cNvSpPr>
          <p:nvPr>
            <p:ph type="body" sz="quarter" idx="40"/>
          </p:nvPr>
        </p:nvSpPr>
        <p:spPr>
          <a:xfrm>
            <a:off x="8112868" y="1835813"/>
            <a:ext cx="869005"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7" name="Text Placeholder 12"/>
          <p:cNvSpPr>
            <a:spLocks noGrp="1"/>
          </p:cNvSpPr>
          <p:nvPr>
            <p:ph type="body" sz="quarter" idx="41"/>
          </p:nvPr>
        </p:nvSpPr>
        <p:spPr>
          <a:xfrm>
            <a:off x="8975387" y="1835813"/>
            <a:ext cx="862520"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8" name="Text Placeholder 12"/>
          <p:cNvSpPr>
            <a:spLocks noGrp="1"/>
          </p:cNvSpPr>
          <p:nvPr>
            <p:ph type="body" sz="quarter" idx="42"/>
          </p:nvPr>
        </p:nvSpPr>
        <p:spPr>
          <a:xfrm>
            <a:off x="9844389"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9" name="Text Placeholder 12"/>
          <p:cNvSpPr>
            <a:spLocks noGrp="1"/>
          </p:cNvSpPr>
          <p:nvPr>
            <p:ph type="body" sz="quarter" idx="43"/>
          </p:nvPr>
        </p:nvSpPr>
        <p:spPr>
          <a:xfrm>
            <a:off x="10700427" y="1835813"/>
            <a:ext cx="87089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0" name="Text Placeholder 12"/>
          <p:cNvSpPr>
            <a:spLocks noGrp="1"/>
          </p:cNvSpPr>
          <p:nvPr>
            <p:ph type="body" sz="quarter" idx="45"/>
          </p:nvPr>
        </p:nvSpPr>
        <p:spPr>
          <a:xfrm>
            <a:off x="625654" y="223026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1" name="Text Placeholder 12"/>
          <p:cNvSpPr>
            <a:spLocks noGrp="1"/>
          </p:cNvSpPr>
          <p:nvPr>
            <p:ph type="body" sz="quarter" idx="46"/>
          </p:nvPr>
        </p:nvSpPr>
        <p:spPr>
          <a:xfrm>
            <a:off x="625654" y="259557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2" name="Text Placeholder 12"/>
          <p:cNvSpPr>
            <a:spLocks noGrp="1"/>
          </p:cNvSpPr>
          <p:nvPr>
            <p:ph type="body" sz="quarter" idx="47"/>
          </p:nvPr>
        </p:nvSpPr>
        <p:spPr>
          <a:xfrm>
            <a:off x="625654" y="296088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3" name="Text Placeholder 12"/>
          <p:cNvSpPr>
            <a:spLocks noGrp="1"/>
          </p:cNvSpPr>
          <p:nvPr>
            <p:ph type="body" sz="quarter" idx="48"/>
          </p:nvPr>
        </p:nvSpPr>
        <p:spPr>
          <a:xfrm>
            <a:off x="625654" y="332619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4" name="Text Placeholder 12"/>
          <p:cNvSpPr>
            <a:spLocks noGrp="1"/>
          </p:cNvSpPr>
          <p:nvPr>
            <p:ph type="body" sz="quarter" idx="49"/>
          </p:nvPr>
        </p:nvSpPr>
        <p:spPr>
          <a:xfrm>
            <a:off x="625654" y="369150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5" name="Text Placeholder 12"/>
          <p:cNvSpPr>
            <a:spLocks noGrp="1"/>
          </p:cNvSpPr>
          <p:nvPr>
            <p:ph type="body" sz="quarter" idx="50"/>
          </p:nvPr>
        </p:nvSpPr>
        <p:spPr>
          <a:xfrm>
            <a:off x="625654" y="405681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6" name="Text Placeholder 12"/>
          <p:cNvSpPr>
            <a:spLocks noGrp="1"/>
          </p:cNvSpPr>
          <p:nvPr>
            <p:ph type="body" sz="quarter" idx="51"/>
          </p:nvPr>
        </p:nvSpPr>
        <p:spPr>
          <a:xfrm>
            <a:off x="625654" y="5152742"/>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7" name="Text Placeholder 12"/>
          <p:cNvSpPr>
            <a:spLocks noGrp="1"/>
          </p:cNvSpPr>
          <p:nvPr>
            <p:ph type="body" sz="quarter" idx="52"/>
          </p:nvPr>
        </p:nvSpPr>
        <p:spPr>
          <a:xfrm>
            <a:off x="625654" y="442212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8" name="Text Placeholder 12"/>
          <p:cNvSpPr>
            <a:spLocks noGrp="1"/>
          </p:cNvSpPr>
          <p:nvPr>
            <p:ph type="body" sz="quarter" idx="53"/>
          </p:nvPr>
        </p:nvSpPr>
        <p:spPr>
          <a:xfrm>
            <a:off x="625654" y="478743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9" name="Text Placeholder 12"/>
          <p:cNvSpPr>
            <a:spLocks noGrp="1"/>
          </p:cNvSpPr>
          <p:nvPr>
            <p:ph type="body" sz="quarter" idx="54"/>
          </p:nvPr>
        </p:nvSpPr>
        <p:spPr>
          <a:xfrm>
            <a:off x="2083023"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94301C"/>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0" name="Text Placeholder 12"/>
          <p:cNvSpPr>
            <a:spLocks noGrp="1"/>
          </p:cNvSpPr>
          <p:nvPr>
            <p:ph type="body" sz="quarter" idx="55"/>
          </p:nvPr>
        </p:nvSpPr>
        <p:spPr>
          <a:xfrm>
            <a:off x="2937751"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1" name="Text Placeholder 12"/>
          <p:cNvSpPr>
            <a:spLocks noGrp="1"/>
          </p:cNvSpPr>
          <p:nvPr>
            <p:ph type="body" sz="quarter" idx="56"/>
          </p:nvPr>
        </p:nvSpPr>
        <p:spPr>
          <a:xfrm>
            <a:off x="3800271"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2" name="Text Placeholder 12"/>
          <p:cNvSpPr>
            <a:spLocks noGrp="1"/>
          </p:cNvSpPr>
          <p:nvPr>
            <p:ph type="body" sz="quarter" idx="57"/>
          </p:nvPr>
        </p:nvSpPr>
        <p:spPr>
          <a:xfrm>
            <a:off x="4662791"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3" name="Text Placeholder 12"/>
          <p:cNvSpPr>
            <a:spLocks noGrp="1"/>
          </p:cNvSpPr>
          <p:nvPr>
            <p:ph type="body" sz="quarter" idx="58"/>
          </p:nvPr>
        </p:nvSpPr>
        <p:spPr>
          <a:xfrm>
            <a:off x="5518824"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4" name="Text Placeholder 12"/>
          <p:cNvSpPr>
            <a:spLocks noGrp="1"/>
          </p:cNvSpPr>
          <p:nvPr>
            <p:ph type="body" sz="quarter" idx="59"/>
          </p:nvPr>
        </p:nvSpPr>
        <p:spPr>
          <a:xfrm>
            <a:off x="6394315"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5" name="Text Placeholder 12"/>
          <p:cNvSpPr>
            <a:spLocks noGrp="1"/>
          </p:cNvSpPr>
          <p:nvPr>
            <p:ph type="body" sz="quarter" idx="60"/>
          </p:nvPr>
        </p:nvSpPr>
        <p:spPr>
          <a:xfrm>
            <a:off x="7250347"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6" name="Text Placeholder 12"/>
          <p:cNvSpPr>
            <a:spLocks noGrp="1"/>
          </p:cNvSpPr>
          <p:nvPr>
            <p:ph type="body" sz="quarter" idx="61"/>
          </p:nvPr>
        </p:nvSpPr>
        <p:spPr>
          <a:xfrm>
            <a:off x="8112867"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7" name="Text Placeholder 12"/>
          <p:cNvSpPr>
            <a:spLocks noGrp="1"/>
          </p:cNvSpPr>
          <p:nvPr>
            <p:ph type="body" sz="quarter" idx="62"/>
          </p:nvPr>
        </p:nvSpPr>
        <p:spPr>
          <a:xfrm>
            <a:off x="8975387"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8" name="Text Placeholder 12"/>
          <p:cNvSpPr>
            <a:spLocks noGrp="1"/>
          </p:cNvSpPr>
          <p:nvPr>
            <p:ph type="body" sz="quarter" idx="63"/>
          </p:nvPr>
        </p:nvSpPr>
        <p:spPr>
          <a:xfrm>
            <a:off x="9844389"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9" name="Text Placeholder 12"/>
          <p:cNvSpPr>
            <a:spLocks noGrp="1"/>
          </p:cNvSpPr>
          <p:nvPr>
            <p:ph type="body" sz="quarter" idx="64"/>
          </p:nvPr>
        </p:nvSpPr>
        <p:spPr>
          <a:xfrm>
            <a:off x="10700424"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179" name="Text Placeholder 178"/>
          <p:cNvSpPr>
            <a:spLocks noGrp="1"/>
          </p:cNvSpPr>
          <p:nvPr>
            <p:ph type="body" sz="quarter" idx="65"/>
          </p:nvPr>
        </p:nvSpPr>
        <p:spPr>
          <a:xfrm>
            <a:off x="2061633" y="2321700"/>
            <a:ext cx="12192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0" name="Text Placeholder 178"/>
          <p:cNvSpPr>
            <a:spLocks noGrp="1"/>
          </p:cNvSpPr>
          <p:nvPr>
            <p:ph type="body" sz="quarter" idx="66"/>
          </p:nvPr>
        </p:nvSpPr>
        <p:spPr>
          <a:xfrm>
            <a:off x="2061633" y="2687010"/>
            <a:ext cx="24384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1" name="Text Placeholder 178"/>
          <p:cNvSpPr>
            <a:spLocks noGrp="1"/>
          </p:cNvSpPr>
          <p:nvPr>
            <p:ph type="body" sz="quarter" idx="67"/>
          </p:nvPr>
        </p:nvSpPr>
        <p:spPr>
          <a:xfrm>
            <a:off x="2061633" y="3052320"/>
            <a:ext cx="36576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2" name="Text Placeholder 178"/>
          <p:cNvSpPr>
            <a:spLocks noGrp="1"/>
          </p:cNvSpPr>
          <p:nvPr>
            <p:ph type="body" sz="quarter" idx="68"/>
          </p:nvPr>
        </p:nvSpPr>
        <p:spPr>
          <a:xfrm>
            <a:off x="2061633" y="3417630"/>
            <a:ext cx="48768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3" name="Text Placeholder 178"/>
          <p:cNvSpPr>
            <a:spLocks noGrp="1"/>
          </p:cNvSpPr>
          <p:nvPr>
            <p:ph type="body" sz="quarter" idx="69"/>
          </p:nvPr>
        </p:nvSpPr>
        <p:spPr>
          <a:xfrm>
            <a:off x="2061633" y="3782940"/>
            <a:ext cx="60960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4" name="Text Placeholder 178"/>
          <p:cNvSpPr>
            <a:spLocks noGrp="1"/>
          </p:cNvSpPr>
          <p:nvPr>
            <p:ph type="body" sz="quarter" idx="70"/>
          </p:nvPr>
        </p:nvSpPr>
        <p:spPr>
          <a:xfrm>
            <a:off x="2061633" y="4148250"/>
            <a:ext cx="12192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5" name="Text Placeholder 178"/>
          <p:cNvSpPr>
            <a:spLocks noGrp="1"/>
          </p:cNvSpPr>
          <p:nvPr>
            <p:ph type="body" sz="quarter" idx="71"/>
          </p:nvPr>
        </p:nvSpPr>
        <p:spPr>
          <a:xfrm>
            <a:off x="2061633" y="4513560"/>
            <a:ext cx="24384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6" name="Text Placeholder 178"/>
          <p:cNvSpPr>
            <a:spLocks noGrp="1"/>
          </p:cNvSpPr>
          <p:nvPr>
            <p:ph type="body" sz="quarter" idx="72"/>
          </p:nvPr>
        </p:nvSpPr>
        <p:spPr>
          <a:xfrm>
            <a:off x="2061633" y="4878870"/>
            <a:ext cx="36576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7" name="Text Placeholder 178"/>
          <p:cNvSpPr>
            <a:spLocks noGrp="1"/>
          </p:cNvSpPr>
          <p:nvPr>
            <p:ph type="body" sz="quarter" idx="73"/>
          </p:nvPr>
        </p:nvSpPr>
        <p:spPr>
          <a:xfrm>
            <a:off x="2061633" y="5244182"/>
            <a:ext cx="48768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8" name="Text Placeholder 178"/>
          <p:cNvSpPr>
            <a:spLocks noGrp="1"/>
          </p:cNvSpPr>
          <p:nvPr>
            <p:ph type="body" sz="quarter" idx="74"/>
          </p:nvPr>
        </p:nvSpPr>
        <p:spPr>
          <a:xfrm>
            <a:off x="4582160" y="5562600"/>
            <a:ext cx="182880" cy="137160"/>
          </a:xfrm>
          <a:prstGeom prst="flowChartExtract">
            <a:avLst/>
          </a:prstGeom>
          <a:solidFill>
            <a:srgbClr val="B01C2E"/>
          </a:solidFill>
          <a:ln>
            <a:solidFill>
              <a:srgbClr val="B01C2E"/>
            </a:solidFill>
          </a:ln>
        </p:spPr>
        <p:txBody>
          <a:bodyPr/>
          <a:lstStyle>
            <a:lvl1pPr>
              <a:buNone/>
              <a:defRPr sz="600">
                <a:solidFill>
                  <a:srgbClr val="FFFFFF"/>
                </a:solidFill>
              </a:defRPr>
            </a:lvl1pPr>
          </a:lstStyle>
          <a:p>
            <a:pPr lvl="0"/>
            <a:r>
              <a:rPr lang="en-US"/>
              <a:t>Click to edit Master text styles</a:t>
            </a:r>
          </a:p>
        </p:txBody>
      </p:sp>
      <p:sp>
        <p:nvSpPr>
          <p:cNvPr id="190" name="Text Placeholder 12"/>
          <p:cNvSpPr>
            <a:spLocks noGrp="1"/>
          </p:cNvSpPr>
          <p:nvPr>
            <p:ph type="body" sz="quarter" idx="76"/>
          </p:nvPr>
        </p:nvSpPr>
        <p:spPr>
          <a:xfrm>
            <a:off x="4064000" y="5817472"/>
            <a:ext cx="1219200" cy="228600"/>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191" name="Text Placeholder 178"/>
          <p:cNvSpPr>
            <a:spLocks noGrp="1"/>
          </p:cNvSpPr>
          <p:nvPr>
            <p:ph type="body" sz="quarter" idx="77"/>
          </p:nvPr>
        </p:nvSpPr>
        <p:spPr>
          <a:xfrm>
            <a:off x="7140089" y="5562600"/>
            <a:ext cx="182880" cy="137160"/>
          </a:xfrm>
          <a:prstGeom prst="flowChartExtract">
            <a:avLst/>
          </a:prstGeom>
          <a:solidFill>
            <a:srgbClr val="B01C2E"/>
          </a:solidFill>
          <a:ln>
            <a:solidFill>
              <a:srgbClr val="B01C2E"/>
            </a:solidFill>
          </a:ln>
        </p:spPr>
        <p:txBody>
          <a:bodyPr/>
          <a:lstStyle>
            <a:lvl1pPr>
              <a:buNone/>
              <a:defRPr sz="600">
                <a:solidFill>
                  <a:srgbClr val="FFFFFF"/>
                </a:solidFill>
              </a:defRPr>
            </a:lvl1pPr>
          </a:lstStyle>
          <a:p>
            <a:pPr lvl="0"/>
            <a:r>
              <a:rPr lang="en-US"/>
              <a:t>Click to edit Master text styles</a:t>
            </a:r>
          </a:p>
        </p:txBody>
      </p:sp>
      <p:sp>
        <p:nvSpPr>
          <p:cNvPr id="192" name="Text Placeholder 12"/>
          <p:cNvSpPr>
            <a:spLocks noGrp="1"/>
          </p:cNvSpPr>
          <p:nvPr>
            <p:ph type="body" sz="quarter" idx="78"/>
          </p:nvPr>
        </p:nvSpPr>
        <p:spPr>
          <a:xfrm>
            <a:off x="6621929" y="5817472"/>
            <a:ext cx="1219200" cy="228600"/>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78"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01" name="Slide Number Placeholder 9"/>
          <p:cNvSpPr>
            <a:spLocks noGrp="1"/>
          </p:cNvSpPr>
          <p:nvPr>
            <p:ph type="sldNum" sz="quarter" idx="79"/>
          </p:nvPr>
        </p:nvSpPr>
        <p:spPr/>
        <p:txBody>
          <a:bodyPr/>
          <a:lstStyle>
            <a:lvl1pPr>
              <a:defRPr/>
            </a:lvl1pPr>
          </a:lstStyle>
          <a:p>
            <a:fld id="{D003C6ED-C4A5-154D-A951-DFA096D6467B}" type="slidenum">
              <a:rPr lang="en-US" altLang="en-US"/>
              <a:pPr/>
              <a:t>‹#›</a:t>
            </a:fld>
            <a:endParaRPr lang="en-US" altLang="en-US"/>
          </a:p>
        </p:txBody>
      </p:sp>
      <p:sp>
        <p:nvSpPr>
          <p:cNvPr id="102" name="Footer Placeholder 79"/>
          <p:cNvSpPr>
            <a:spLocks noGrp="1"/>
          </p:cNvSpPr>
          <p:nvPr>
            <p:ph type="ftr" sz="quarter" idx="80"/>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3753853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icture">
    <p:spTree>
      <p:nvGrpSpPr>
        <p:cNvPr id="1" name=""/>
        <p:cNvGrpSpPr/>
        <p:nvPr/>
      </p:nvGrpSpPr>
      <p:grpSpPr>
        <a:xfrm>
          <a:off x="0" y="0"/>
          <a:ext cx="0" cy="0"/>
          <a:chOff x="0" y="0"/>
          <a:chExt cx="0" cy="0"/>
        </a:xfrm>
      </p:grpSpPr>
      <p:cxnSp>
        <p:nvCxnSpPr>
          <p:cNvPr id="9" name="Straight Connector 7"/>
          <p:cNvCxnSpPr>
            <a:cxnSpLocks noChangeShapeType="1"/>
          </p:cNvCxnSpPr>
          <p:nvPr userDrawn="1"/>
        </p:nvCxnSpPr>
        <p:spPr bwMode="auto">
          <a:xfrm>
            <a:off x="2372786" y="5981700"/>
            <a:ext cx="7327900" cy="1588"/>
          </a:xfrm>
          <a:prstGeom prst="line">
            <a:avLst/>
          </a:prstGeom>
          <a:noFill/>
          <a:ln w="9525">
            <a:solidFill>
              <a:srgbClr val="666666"/>
            </a:solidFill>
            <a:round/>
            <a:headEnd/>
            <a:tailEnd/>
          </a:ln>
          <a:extLst>
            <a:ext uri="{909E8E84-426E-40DD-AFC4-6F175D3DCCD1}">
              <a14:hiddenFill xmlns:a14="http://schemas.microsoft.com/office/drawing/2010/main">
                <a:noFill/>
              </a14:hiddenFill>
            </a:ext>
          </a:extLst>
        </p:spPr>
      </p:cxnSp>
      <p:sp>
        <p:nvSpPr>
          <p:cNvPr id="6" name="Title 1"/>
          <p:cNvSpPr>
            <a:spLocks noGrp="1"/>
          </p:cNvSpPr>
          <p:nvPr>
            <p:ph type="title"/>
          </p:nvPr>
        </p:nvSpPr>
        <p:spPr>
          <a:xfrm>
            <a:off x="2389717" y="5453938"/>
            <a:ext cx="7315200" cy="474325"/>
          </a:xfrm>
          <a:prstGeom prst="rect">
            <a:avLst/>
          </a:prstGeom>
        </p:spPr>
        <p:txBody>
          <a:bodyPr/>
          <a:lstStyle>
            <a:lvl1pPr algn="l">
              <a:defRPr sz="900" b="1"/>
            </a:lvl1pPr>
          </a:lstStyle>
          <a:p>
            <a:r>
              <a:rPr lang="en-US"/>
              <a:t>Click to edit Master title style</a:t>
            </a:r>
            <a:endParaRPr lang="en-US" dirty="0"/>
          </a:p>
        </p:txBody>
      </p:sp>
      <p:sp>
        <p:nvSpPr>
          <p:cNvPr id="7" name="Picture Placeholder 2"/>
          <p:cNvSpPr>
            <a:spLocks noGrp="1"/>
          </p:cNvSpPr>
          <p:nvPr>
            <p:ph type="pic" idx="1"/>
          </p:nvPr>
        </p:nvSpPr>
        <p:spPr>
          <a:xfrm>
            <a:off x="2389717" y="1166757"/>
            <a:ext cx="7315200" cy="4192689"/>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Drag picture to placeholder or click icon to add</a:t>
            </a:r>
          </a:p>
        </p:txBody>
      </p:sp>
      <p:sp>
        <p:nvSpPr>
          <p:cNvPr id="8" name="Text Placeholder 3"/>
          <p:cNvSpPr>
            <a:spLocks noGrp="1"/>
          </p:cNvSpPr>
          <p:nvPr>
            <p:ph type="body" sz="half" idx="2"/>
          </p:nvPr>
        </p:nvSpPr>
        <p:spPr>
          <a:xfrm>
            <a:off x="2389717" y="6042020"/>
            <a:ext cx="7315200" cy="311280"/>
          </a:xfrm>
          <a:prstGeom prst="rect">
            <a:avLst/>
          </a:prstGeom>
        </p:spPr>
        <p:txBody>
          <a:bodyPr/>
          <a:lstStyle>
            <a:lvl1pPr marL="0" indent="0">
              <a:buNone/>
              <a:defRPr sz="750" i="1">
                <a:solidFill>
                  <a:srgbClr val="4D4D4D"/>
                </a:solidFill>
                <a:latin typeface="Times New Roman" pitchFamily="18" charset="0"/>
                <a:cs typeface="Times New Roman" pitchFamily="18"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10"/>
          <p:cNvSpPr>
            <a:spLocks noGrp="1"/>
          </p:cNvSpPr>
          <p:nvPr>
            <p:ph type="body" sz="quarter" idx="10"/>
          </p:nvPr>
        </p:nvSpPr>
        <p:spPr>
          <a:xfrm>
            <a:off x="1026004" y="0"/>
            <a:ext cx="10139992" cy="896112"/>
          </a:xfrm>
          <a:prstGeom prst="rect">
            <a:avLst/>
          </a:prstGeom>
        </p:spPr>
        <p:txBody>
          <a:bodyPr anchor="b"/>
          <a:lstStyle>
            <a:lvl1pPr>
              <a:buNone/>
              <a:defRPr sz="1650">
                <a:latin typeface="+mj-lt"/>
              </a:defRPr>
            </a:lvl1pPr>
          </a:lstStyle>
          <a:p>
            <a:pPr lvl="0"/>
            <a:r>
              <a:rPr lang="en-US"/>
              <a:t>Click to edit Master text styles</a:t>
            </a:r>
          </a:p>
        </p:txBody>
      </p:sp>
      <p:sp>
        <p:nvSpPr>
          <p:cNvPr id="10" name="Slide Number Placeholder 9"/>
          <p:cNvSpPr>
            <a:spLocks noGrp="1"/>
          </p:cNvSpPr>
          <p:nvPr>
            <p:ph type="sldNum" sz="quarter" idx="11"/>
          </p:nvPr>
        </p:nvSpPr>
        <p:spPr/>
        <p:txBody>
          <a:bodyPr/>
          <a:lstStyle>
            <a:lvl1pPr>
              <a:defRPr/>
            </a:lvl1pPr>
          </a:lstStyle>
          <a:p>
            <a:fld id="{614CE4E3-D3DE-AB41-A281-30813EB5473F}" type="slidenum">
              <a:rPr lang="en-US" altLang="en-US"/>
              <a:pPr/>
              <a:t>‹#›</a:t>
            </a:fld>
            <a:endParaRPr lang="en-US" altLang="en-US"/>
          </a:p>
        </p:txBody>
      </p:sp>
      <p:sp>
        <p:nvSpPr>
          <p:cNvPr id="12" name="Footer Placeholder 9"/>
          <p:cNvSpPr>
            <a:spLocks noGrp="1"/>
          </p:cNvSpPr>
          <p:nvPr>
            <p:ph type="ftr" sz="quarter" idx="12"/>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4715243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ap">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Text Placeholder 11"/>
          <p:cNvSpPr>
            <a:spLocks noGrp="1"/>
          </p:cNvSpPr>
          <p:nvPr>
            <p:ph type="body" sz="quarter" idx="11"/>
          </p:nvPr>
        </p:nvSpPr>
        <p:spPr>
          <a:xfrm>
            <a:off x="603255" y="1447800"/>
            <a:ext cx="2250831" cy="914400"/>
          </a:xfrm>
          <a:prstGeom prst="rect">
            <a:avLst/>
          </a:prstGeom>
        </p:spPr>
        <p:txBody>
          <a:bodyPr/>
          <a:lstStyle>
            <a:lvl1pPr>
              <a:buNone/>
              <a:defRPr sz="750"/>
            </a:lvl1pPr>
          </a:lstStyle>
          <a:p>
            <a:pPr lvl="0"/>
            <a:r>
              <a:rPr lang="en-US"/>
              <a:t>Click to edit Master text styles</a:t>
            </a:r>
          </a:p>
        </p:txBody>
      </p:sp>
      <p:sp>
        <p:nvSpPr>
          <p:cNvPr id="9" name="Text Placeholder 11"/>
          <p:cNvSpPr>
            <a:spLocks noGrp="1"/>
          </p:cNvSpPr>
          <p:nvPr>
            <p:ph type="body" sz="quarter" idx="12"/>
          </p:nvPr>
        </p:nvSpPr>
        <p:spPr>
          <a:xfrm>
            <a:off x="603255" y="2667000"/>
            <a:ext cx="2250831" cy="914400"/>
          </a:xfrm>
          <a:prstGeom prst="rect">
            <a:avLst/>
          </a:prstGeom>
        </p:spPr>
        <p:txBody>
          <a:bodyPr/>
          <a:lstStyle>
            <a:lvl1pPr>
              <a:buNone/>
              <a:defRPr sz="750"/>
            </a:lvl1pPr>
          </a:lstStyle>
          <a:p>
            <a:pPr lvl="0"/>
            <a:r>
              <a:rPr lang="en-US"/>
              <a:t>Click to edit Master text styles</a:t>
            </a:r>
          </a:p>
        </p:txBody>
      </p:sp>
      <p:sp>
        <p:nvSpPr>
          <p:cNvPr id="10" name="Text Placeholder 11"/>
          <p:cNvSpPr>
            <a:spLocks noGrp="1"/>
          </p:cNvSpPr>
          <p:nvPr>
            <p:ph type="body" sz="quarter" idx="13"/>
          </p:nvPr>
        </p:nvSpPr>
        <p:spPr>
          <a:xfrm>
            <a:off x="603255" y="5105400"/>
            <a:ext cx="2250831" cy="914400"/>
          </a:xfrm>
          <a:prstGeom prst="rect">
            <a:avLst/>
          </a:prstGeom>
        </p:spPr>
        <p:txBody>
          <a:bodyPr/>
          <a:lstStyle>
            <a:lvl1pPr>
              <a:buNone/>
              <a:defRPr sz="750"/>
            </a:lvl1pPr>
          </a:lstStyle>
          <a:p>
            <a:pPr lvl="0"/>
            <a:r>
              <a:rPr lang="en-US"/>
              <a:t>Click to edit Master text styles</a:t>
            </a:r>
          </a:p>
        </p:txBody>
      </p:sp>
      <p:sp>
        <p:nvSpPr>
          <p:cNvPr id="11" name="Text Placeholder 11"/>
          <p:cNvSpPr>
            <a:spLocks noGrp="1"/>
          </p:cNvSpPr>
          <p:nvPr>
            <p:ph type="body" sz="quarter" idx="14"/>
          </p:nvPr>
        </p:nvSpPr>
        <p:spPr>
          <a:xfrm>
            <a:off x="9337925" y="1447800"/>
            <a:ext cx="2250831" cy="914400"/>
          </a:xfrm>
          <a:prstGeom prst="rect">
            <a:avLst/>
          </a:prstGeom>
        </p:spPr>
        <p:txBody>
          <a:bodyPr/>
          <a:lstStyle>
            <a:lvl1pPr>
              <a:buNone/>
              <a:defRPr sz="750"/>
            </a:lvl1pPr>
          </a:lstStyle>
          <a:p>
            <a:pPr lvl="0"/>
            <a:r>
              <a:rPr lang="en-US"/>
              <a:t>Click to edit Master text styles</a:t>
            </a:r>
          </a:p>
        </p:txBody>
      </p:sp>
      <p:sp>
        <p:nvSpPr>
          <p:cNvPr id="12" name="Text Placeholder 11"/>
          <p:cNvSpPr>
            <a:spLocks noGrp="1"/>
          </p:cNvSpPr>
          <p:nvPr>
            <p:ph type="body" sz="quarter" idx="15"/>
          </p:nvPr>
        </p:nvSpPr>
        <p:spPr>
          <a:xfrm>
            <a:off x="9337925" y="2667000"/>
            <a:ext cx="2250831" cy="914400"/>
          </a:xfrm>
          <a:prstGeom prst="rect">
            <a:avLst/>
          </a:prstGeom>
        </p:spPr>
        <p:txBody>
          <a:bodyPr/>
          <a:lstStyle>
            <a:lvl1pPr>
              <a:buNone/>
              <a:defRPr sz="750"/>
            </a:lvl1pPr>
          </a:lstStyle>
          <a:p>
            <a:pPr lvl="0"/>
            <a:r>
              <a:rPr lang="en-US"/>
              <a:t>Click to edit Master text styles</a:t>
            </a:r>
          </a:p>
        </p:txBody>
      </p:sp>
      <p:sp>
        <p:nvSpPr>
          <p:cNvPr id="13" name="Text Placeholder 11"/>
          <p:cNvSpPr>
            <a:spLocks noGrp="1"/>
          </p:cNvSpPr>
          <p:nvPr>
            <p:ph type="body" sz="quarter" idx="16"/>
          </p:nvPr>
        </p:nvSpPr>
        <p:spPr>
          <a:xfrm>
            <a:off x="9337925" y="3886200"/>
            <a:ext cx="2250831" cy="914400"/>
          </a:xfrm>
          <a:prstGeom prst="rect">
            <a:avLst/>
          </a:prstGeom>
        </p:spPr>
        <p:txBody>
          <a:bodyPr/>
          <a:lstStyle>
            <a:lvl1pPr>
              <a:buNone/>
              <a:defRPr sz="750"/>
            </a:lvl1pPr>
          </a:lstStyle>
          <a:p>
            <a:pPr lvl="0"/>
            <a:r>
              <a:rPr lang="en-US"/>
              <a:t>Click to edit Master text styles</a:t>
            </a:r>
          </a:p>
        </p:txBody>
      </p:sp>
      <p:sp>
        <p:nvSpPr>
          <p:cNvPr id="14" name="Text Placeholder 11"/>
          <p:cNvSpPr>
            <a:spLocks noGrp="1"/>
          </p:cNvSpPr>
          <p:nvPr>
            <p:ph type="body" sz="quarter" idx="17"/>
          </p:nvPr>
        </p:nvSpPr>
        <p:spPr>
          <a:xfrm>
            <a:off x="9337925" y="5105400"/>
            <a:ext cx="2250831" cy="914400"/>
          </a:xfrm>
          <a:prstGeom prst="rect">
            <a:avLst/>
          </a:prstGeom>
        </p:spPr>
        <p:txBody>
          <a:bodyPr/>
          <a:lstStyle>
            <a:lvl1pPr>
              <a:buNone/>
              <a:defRPr sz="750"/>
            </a:lvl1pPr>
          </a:lstStyle>
          <a:p>
            <a:pPr lvl="0"/>
            <a:r>
              <a:rPr lang="en-US"/>
              <a:t>Click to edit Master text styles</a:t>
            </a:r>
          </a:p>
        </p:txBody>
      </p:sp>
      <p:sp>
        <p:nvSpPr>
          <p:cNvPr id="15" name="Text Placeholder 11"/>
          <p:cNvSpPr>
            <a:spLocks noGrp="1"/>
          </p:cNvSpPr>
          <p:nvPr>
            <p:ph type="body" sz="quarter" idx="18"/>
          </p:nvPr>
        </p:nvSpPr>
        <p:spPr>
          <a:xfrm>
            <a:off x="603255" y="3886200"/>
            <a:ext cx="2250831" cy="914400"/>
          </a:xfrm>
          <a:prstGeom prst="rect">
            <a:avLst/>
          </a:prstGeom>
        </p:spPr>
        <p:txBody>
          <a:bodyPr/>
          <a:lstStyle>
            <a:lvl1pPr>
              <a:buNone/>
              <a:defRPr sz="750"/>
            </a:lvl1pPr>
          </a:lstStyle>
          <a:p>
            <a:pPr lvl="0"/>
            <a:r>
              <a:rPr lang="en-US"/>
              <a:t>Click to edit Master text styles</a:t>
            </a:r>
          </a:p>
        </p:txBody>
      </p:sp>
      <p:sp>
        <p:nvSpPr>
          <p:cNvPr id="16" name="Slide Number Placeholder 9"/>
          <p:cNvSpPr>
            <a:spLocks noGrp="1"/>
          </p:cNvSpPr>
          <p:nvPr>
            <p:ph type="sldNum" sz="quarter" idx="19"/>
          </p:nvPr>
        </p:nvSpPr>
        <p:spPr/>
        <p:txBody>
          <a:bodyPr/>
          <a:lstStyle>
            <a:lvl1pPr>
              <a:defRPr/>
            </a:lvl1pPr>
          </a:lstStyle>
          <a:p>
            <a:fld id="{1B28FF10-2575-714D-9D0B-AB6D45C94EAE}" type="slidenum">
              <a:rPr lang="en-US" altLang="en-US"/>
              <a:pPr/>
              <a:t>‹#›</a:t>
            </a:fld>
            <a:endParaRPr lang="en-US" altLang="en-US"/>
          </a:p>
        </p:txBody>
      </p:sp>
      <p:sp>
        <p:nvSpPr>
          <p:cNvPr id="17" name="Footer Placeholder 12"/>
          <p:cNvSpPr>
            <a:spLocks noGrp="1"/>
          </p:cNvSpPr>
          <p:nvPr>
            <p:ph type="ftr" sz="quarter" idx="20"/>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6843670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ap with Callout">
    <p:spTree>
      <p:nvGrpSpPr>
        <p:cNvPr id="1" name=""/>
        <p:cNvGrpSpPr/>
        <p:nvPr/>
      </p:nvGrpSpPr>
      <p:grpSpPr>
        <a:xfrm>
          <a:off x="0" y="0"/>
          <a:ext cx="0" cy="0"/>
          <a:chOff x="0" y="0"/>
          <a:chExt cx="0" cy="0"/>
        </a:xfrm>
      </p:grpSpPr>
      <p:sp>
        <p:nvSpPr>
          <p:cNvPr id="5" name="Content Placeholder 2"/>
          <p:cNvSpPr>
            <a:spLocks noGrp="1"/>
          </p:cNvSpPr>
          <p:nvPr>
            <p:ph idx="1"/>
          </p:nvPr>
        </p:nvSpPr>
        <p:spPr>
          <a:xfrm>
            <a:off x="8212507" y="1419225"/>
            <a:ext cx="3376247" cy="4800600"/>
          </a:xfrm>
          <a:prstGeom prst="rect">
            <a:avLst/>
          </a:prstGeom>
        </p:spPr>
        <p:txBody>
          <a:bodyPr/>
          <a:lstStyle>
            <a:lvl1pPr marL="171450" indent="-171450">
              <a:buClr>
                <a:srgbClr val="B01C2E"/>
              </a:buClr>
              <a:buFont typeface="Wingdings 2" pitchFamily="18" charset="2"/>
              <a:buChar char=""/>
              <a:defRPr sz="825"/>
            </a:lvl1pPr>
            <a:lvl2pPr marL="342900" indent="-171450">
              <a:buClr>
                <a:srgbClr val="B01C2E"/>
              </a:buClr>
              <a:buSzPct val="125000"/>
              <a:buFont typeface="Arial" pitchFamily="34" charset="0"/>
              <a:buChar char="•"/>
              <a:defRPr sz="825"/>
            </a:lvl2pPr>
            <a:lvl3pPr marL="514350">
              <a:buClr>
                <a:srgbClr val="B01C2E"/>
              </a:buClr>
              <a:buFont typeface="Arial" pitchFamily="34" charset="0"/>
              <a:buChar char="–"/>
              <a:defRPr sz="825"/>
            </a:lvl3pPr>
            <a:lvl4pPr marL="685800">
              <a:buClr>
                <a:srgbClr val="B01C2E"/>
              </a:buClr>
              <a:buFont typeface="Arial" pitchFamily="34" charset="0"/>
              <a:buChar char="–"/>
              <a:defRPr sz="825"/>
            </a:lvl4pPr>
            <a:lvl5pPr marL="857250">
              <a:buClr>
                <a:srgbClr val="B01C2E"/>
              </a:buClr>
              <a:buFont typeface="Arial" pitchFamily="34" charset="0"/>
              <a:buChar char="–"/>
              <a:defRPr sz="82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4" name="Slide Number Placeholder 9"/>
          <p:cNvSpPr>
            <a:spLocks noGrp="1"/>
          </p:cNvSpPr>
          <p:nvPr>
            <p:ph type="sldNum" sz="quarter" idx="10"/>
          </p:nvPr>
        </p:nvSpPr>
        <p:spPr/>
        <p:txBody>
          <a:bodyPr/>
          <a:lstStyle>
            <a:lvl1pPr>
              <a:defRPr/>
            </a:lvl1pPr>
          </a:lstStyle>
          <a:p>
            <a:fld id="{3B598768-D1F4-594C-B51E-99B1ED06033F}" type="slidenum">
              <a:rPr lang="en-US" altLang="en-US"/>
              <a:pPr/>
              <a:t>‹#›</a:t>
            </a:fld>
            <a:endParaRPr lang="en-US" altLang="en-US"/>
          </a:p>
        </p:txBody>
      </p:sp>
      <p:sp>
        <p:nvSpPr>
          <p:cNvPr id="6" name="Footer Placeholder 12"/>
          <p:cNvSpPr>
            <a:spLocks noGrp="1"/>
          </p:cNvSpPr>
          <p:nvPr>
            <p:ph type="ftr" sz="quarter" idx="11"/>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1208149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Left Callout">
    <p:spTree>
      <p:nvGrpSpPr>
        <p:cNvPr id="1" name=""/>
        <p:cNvGrpSpPr/>
        <p:nvPr/>
      </p:nvGrpSpPr>
      <p:grpSpPr>
        <a:xfrm>
          <a:off x="0" y="0"/>
          <a:ext cx="0" cy="0"/>
          <a:chOff x="0" y="0"/>
          <a:chExt cx="0" cy="0"/>
        </a:xfrm>
      </p:grpSpPr>
      <p:sp>
        <p:nvSpPr>
          <p:cNvPr id="5" name="Content Placeholder 2"/>
          <p:cNvSpPr>
            <a:spLocks noGrp="1"/>
          </p:cNvSpPr>
          <p:nvPr>
            <p:ph idx="1"/>
          </p:nvPr>
        </p:nvSpPr>
        <p:spPr>
          <a:xfrm>
            <a:off x="4766736" y="1419225"/>
            <a:ext cx="6815667" cy="4706938"/>
          </a:xfrm>
          <a:prstGeom prst="rect">
            <a:avLst/>
          </a:prstGeom>
        </p:spPr>
        <p:txBody>
          <a:bodyPr/>
          <a:lstStyle>
            <a:lvl1pPr marL="171450" indent="-171450">
              <a:buClr>
                <a:srgbClr val="B01C2E"/>
              </a:buClr>
              <a:buFont typeface="Wingdings 2" pitchFamily="18" charset="2"/>
              <a:buChar char=""/>
              <a:defRPr sz="900"/>
            </a:lvl1pPr>
            <a:lvl2pPr marL="342900" indent="-171450">
              <a:buClr>
                <a:srgbClr val="B01C2E"/>
              </a:buClr>
              <a:buSzPct val="125000"/>
              <a:buFont typeface="Arial" pitchFamily="34" charset="0"/>
              <a:buChar char="•"/>
              <a:defRPr sz="900"/>
            </a:lvl2pPr>
            <a:lvl3pPr marL="514350">
              <a:buClr>
                <a:srgbClr val="B01C2E"/>
              </a:buClr>
              <a:buFont typeface="Arial" pitchFamily="34" charset="0"/>
              <a:buChar char="–"/>
              <a:defRPr sz="900"/>
            </a:lvl3pPr>
            <a:lvl4pPr marL="685800">
              <a:buClr>
                <a:srgbClr val="B01C2E"/>
              </a:buClr>
              <a:buFont typeface="Arial" pitchFamily="34" charset="0"/>
              <a:buChar char="–"/>
              <a:defRPr sz="900"/>
            </a:lvl4pPr>
            <a:lvl5pPr marL="857250">
              <a:buClr>
                <a:srgbClr val="B01C2E"/>
              </a:buClr>
              <a:buFont typeface="Arial" pitchFamily="34" charset="0"/>
              <a:buChar char="–"/>
              <a:defRPr sz="9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p:cNvSpPr>
            <a:spLocks noGrp="1"/>
          </p:cNvSpPr>
          <p:nvPr>
            <p:ph type="body" sz="half" idx="2"/>
          </p:nvPr>
        </p:nvSpPr>
        <p:spPr>
          <a:xfrm>
            <a:off x="609601" y="1419226"/>
            <a:ext cx="3891064" cy="4706938"/>
          </a:xfrm>
          <a:prstGeom prst="rect">
            <a:avLst/>
          </a:prstGeom>
        </p:spPr>
        <p:txBody>
          <a:bodyPr/>
          <a:lstStyle>
            <a:lvl1pPr marL="0" indent="0">
              <a:buNone/>
              <a:defRPr sz="900" i="1">
                <a:solidFill>
                  <a:srgbClr val="666666"/>
                </a:solidFill>
                <a:latin typeface="Times New Roman" pitchFamily="18" charset="0"/>
                <a:cs typeface="Times New Roman" pitchFamily="18"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Slide Number Placeholder 9"/>
          <p:cNvSpPr>
            <a:spLocks noGrp="1"/>
          </p:cNvSpPr>
          <p:nvPr>
            <p:ph type="sldNum" sz="quarter" idx="10"/>
          </p:nvPr>
        </p:nvSpPr>
        <p:spPr/>
        <p:txBody>
          <a:bodyPr/>
          <a:lstStyle>
            <a:lvl1pPr>
              <a:defRPr/>
            </a:lvl1pPr>
          </a:lstStyle>
          <a:p>
            <a:fld id="{219B113F-1BA8-CA4E-A6B3-92D1D8C0C887}" type="slidenum">
              <a:rPr lang="en-US" altLang="en-US"/>
              <a:pPr/>
              <a:t>‹#›</a:t>
            </a:fld>
            <a:endParaRPr lang="en-US" altLang="en-US"/>
          </a:p>
        </p:txBody>
      </p:sp>
      <p:sp>
        <p:nvSpPr>
          <p:cNvPr id="9" name="Footer Placeholder 12"/>
          <p:cNvSpPr>
            <a:spLocks noGrp="1"/>
          </p:cNvSpPr>
          <p:nvPr>
            <p:ph type="ftr" sz="quarter" idx="11"/>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24578641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Right Callout">
    <p:spTree>
      <p:nvGrpSpPr>
        <p:cNvPr id="1" name=""/>
        <p:cNvGrpSpPr/>
        <p:nvPr/>
      </p:nvGrpSpPr>
      <p:grpSpPr>
        <a:xfrm>
          <a:off x="0" y="0"/>
          <a:ext cx="0" cy="0"/>
          <a:chOff x="0" y="0"/>
          <a:chExt cx="0" cy="0"/>
        </a:xfrm>
      </p:grpSpPr>
      <p:sp>
        <p:nvSpPr>
          <p:cNvPr id="5" name="Content Placeholder 2"/>
          <p:cNvSpPr>
            <a:spLocks noGrp="1"/>
          </p:cNvSpPr>
          <p:nvPr>
            <p:ph idx="1"/>
          </p:nvPr>
        </p:nvSpPr>
        <p:spPr>
          <a:xfrm>
            <a:off x="609601" y="1419225"/>
            <a:ext cx="6815667" cy="4706938"/>
          </a:xfrm>
          <a:prstGeom prst="rect">
            <a:avLst/>
          </a:prstGeom>
        </p:spPr>
        <p:txBody>
          <a:bodyPr/>
          <a:lstStyle>
            <a:lvl1pPr marL="171450" indent="-171450">
              <a:buClr>
                <a:srgbClr val="B01C2E"/>
              </a:buClr>
              <a:buFont typeface="Wingdings 2" pitchFamily="18" charset="2"/>
              <a:buChar char=""/>
              <a:defRPr sz="900"/>
            </a:lvl1pPr>
            <a:lvl2pPr marL="342900" indent="-171450">
              <a:buClr>
                <a:srgbClr val="B01C2E"/>
              </a:buClr>
              <a:buSzPct val="125000"/>
              <a:buFont typeface="Arial" pitchFamily="34" charset="0"/>
              <a:buChar char="•"/>
              <a:defRPr sz="900"/>
            </a:lvl2pPr>
            <a:lvl3pPr marL="514350">
              <a:buClr>
                <a:srgbClr val="B01C2E"/>
              </a:buClr>
              <a:buFont typeface="Arial" pitchFamily="34" charset="0"/>
              <a:buChar char="–"/>
              <a:defRPr sz="900"/>
            </a:lvl3pPr>
            <a:lvl4pPr marL="685800">
              <a:buClr>
                <a:srgbClr val="B01C2E"/>
              </a:buClr>
              <a:buFont typeface="Arial" pitchFamily="34" charset="0"/>
              <a:buChar char="–"/>
              <a:defRPr sz="900"/>
            </a:lvl4pPr>
            <a:lvl5pPr marL="857250">
              <a:buClr>
                <a:srgbClr val="B01C2E"/>
              </a:buClr>
              <a:buFont typeface="Arial" pitchFamily="34" charset="0"/>
              <a:buChar char="–"/>
              <a:defRPr sz="9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p:cNvSpPr>
            <a:spLocks noGrp="1"/>
          </p:cNvSpPr>
          <p:nvPr>
            <p:ph type="body" sz="half" idx="2"/>
          </p:nvPr>
        </p:nvSpPr>
        <p:spPr>
          <a:xfrm>
            <a:off x="7697687" y="1419226"/>
            <a:ext cx="3891064" cy="4706938"/>
          </a:xfrm>
          <a:prstGeom prst="rect">
            <a:avLst/>
          </a:prstGeom>
        </p:spPr>
        <p:txBody>
          <a:bodyPr/>
          <a:lstStyle>
            <a:lvl1pPr marL="0" indent="0">
              <a:buNone/>
              <a:defRPr sz="900" i="1">
                <a:solidFill>
                  <a:srgbClr val="666666"/>
                </a:solidFill>
                <a:latin typeface="Times New Roman" pitchFamily="18" charset="0"/>
                <a:cs typeface="Times New Roman" pitchFamily="18"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Slide Number Placeholder 9"/>
          <p:cNvSpPr>
            <a:spLocks noGrp="1"/>
          </p:cNvSpPr>
          <p:nvPr>
            <p:ph type="sldNum" sz="quarter" idx="10"/>
          </p:nvPr>
        </p:nvSpPr>
        <p:spPr/>
        <p:txBody>
          <a:bodyPr/>
          <a:lstStyle>
            <a:lvl1pPr>
              <a:defRPr/>
            </a:lvl1pPr>
          </a:lstStyle>
          <a:p>
            <a:fld id="{524011BE-5C53-0E48-93A9-5E9857491FB1}" type="slidenum">
              <a:rPr lang="en-US" altLang="en-US"/>
              <a:pPr/>
              <a:t>‹#›</a:t>
            </a:fld>
            <a:endParaRPr lang="en-US" altLang="en-US"/>
          </a:p>
        </p:txBody>
      </p:sp>
      <p:sp>
        <p:nvSpPr>
          <p:cNvPr id="9" name="Footer Placeholder 12"/>
          <p:cNvSpPr>
            <a:spLocks noGrp="1"/>
          </p:cNvSpPr>
          <p:nvPr>
            <p:ph type="ftr" sz="quarter" idx="11"/>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1783242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Attorney Bio">
    <p:spTree>
      <p:nvGrpSpPr>
        <p:cNvPr id="1" name=""/>
        <p:cNvGrpSpPr/>
        <p:nvPr/>
      </p:nvGrpSpPr>
      <p:grpSpPr>
        <a:xfrm>
          <a:off x="0" y="0"/>
          <a:ext cx="0" cy="0"/>
          <a:chOff x="0" y="0"/>
          <a:chExt cx="0" cy="0"/>
        </a:xfrm>
      </p:grpSpPr>
      <p:sp>
        <p:nvSpPr>
          <p:cNvPr id="12" name="Line 22"/>
          <p:cNvSpPr>
            <a:spLocks noChangeShapeType="1"/>
          </p:cNvSpPr>
          <p:nvPr/>
        </p:nvSpPr>
        <p:spPr bwMode="auto">
          <a:xfrm>
            <a:off x="2768600" y="2667000"/>
            <a:ext cx="88392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3" name="TextBox 13"/>
          <p:cNvSpPr txBox="1">
            <a:spLocks noChangeArrowheads="1"/>
          </p:cNvSpPr>
          <p:nvPr userDrawn="1"/>
        </p:nvSpPr>
        <p:spPr bwMode="auto">
          <a:xfrm>
            <a:off x="2755900" y="1108078"/>
            <a:ext cx="4267200"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defRPr/>
            </a:pPr>
            <a:r>
              <a:rPr lang="en-US" sz="750" b="1">
                <a:solidFill>
                  <a:srgbClr val="B01C2E"/>
                </a:solidFill>
                <a:latin typeface="Arial" charset="0"/>
                <a:ea typeface="+mn-ea"/>
              </a:rPr>
              <a:t>Specialization</a:t>
            </a:r>
          </a:p>
        </p:txBody>
      </p:sp>
      <p:sp>
        <p:nvSpPr>
          <p:cNvPr id="14" name="TextBox 14"/>
          <p:cNvSpPr txBox="1">
            <a:spLocks noChangeArrowheads="1"/>
          </p:cNvSpPr>
          <p:nvPr userDrawn="1"/>
        </p:nvSpPr>
        <p:spPr bwMode="auto">
          <a:xfrm>
            <a:off x="7340600" y="1108078"/>
            <a:ext cx="4267200"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defRPr/>
            </a:pPr>
            <a:r>
              <a:rPr lang="en-US" sz="750" b="1">
                <a:solidFill>
                  <a:srgbClr val="B01C2E"/>
                </a:solidFill>
                <a:latin typeface="Arial" charset="0"/>
                <a:ea typeface="+mn-ea"/>
              </a:rPr>
              <a:t>Education</a:t>
            </a:r>
          </a:p>
        </p:txBody>
      </p:sp>
      <p:sp>
        <p:nvSpPr>
          <p:cNvPr id="17" name="Text Placeholder 16"/>
          <p:cNvSpPr>
            <a:spLocks noGrp="1"/>
          </p:cNvSpPr>
          <p:nvPr>
            <p:ph type="body" sz="quarter" idx="17"/>
          </p:nvPr>
        </p:nvSpPr>
        <p:spPr>
          <a:xfrm>
            <a:off x="2756408" y="2743200"/>
            <a:ext cx="8851392" cy="3429000"/>
          </a:xfrm>
          <a:prstGeom prst="rect">
            <a:avLst/>
          </a:prstGeom>
          <a:ln>
            <a:noFill/>
          </a:ln>
        </p:spPr>
        <p:txBody>
          <a:bodyPr lIns="27432" anchor="t"/>
          <a:lstStyle>
            <a:lvl1pPr marL="0" indent="0" algn="l">
              <a:lnSpc>
                <a:spcPts val="900"/>
              </a:lnSpc>
              <a:spcBef>
                <a:spcPts val="0"/>
              </a:spcBef>
              <a:spcAft>
                <a:spcPts val="450"/>
              </a:spcAft>
              <a:buFont typeface="Arial" pitchFamily="34" charset="0"/>
              <a:buChar char=" "/>
              <a:defRPr sz="750" b="0" baseline="0">
                <a:latin typeface="+mn-lt"/>
              </a:defRPr>
            </a:lvl1pPr>
            <a:lvl2pPr marL="0" indent="0">
              <a:lnSpc>
                <a:spcPts val="900"/>
              </a:lnSpc>
              <a:spcBef>
                <a:spcPts val="0"/>
              </a:spcBef>
              <a:spcAft>
                <a:spcPts val="900"/>
              </a:spcAft>
              <a:buFont typeface="Arial" pitchFamily="34" charset="0"/>
              <a:buChar char=" "/>
              <a:defRPr sz="750" b="1" baseline="0">
                <a:solidFill>
                  <a:srgbClr val="666666"/>
                </a:solidFill>
                <a:latin typeface="Arial" pitchFamily="34" charset="0"/>
              </a:defRPr>
            </a:lvl2pPr>
            <a:lvl3pPr marL="171450" indent="-171450">
              <a:buClr>
                <a:srgbClr val="B01C2E"/>
              </a:buClr>
              <a:buFont typeface="Wingdings 2" pitchFamily="18" charset="2"/>
              <a:buChar char="¡"/>
              <a:defRPr sz="750" baseline="0">
                <a:latin typeface="Arial" pitchFamily="34" charset="0"/>
              </a:defRPr>
            </a:lvl3pPr>
            <a:lvl4pPr marL="342900" indent="-171450">
              <a:buClr>
                <a:srgbClr val="B01C2E"/>
              </a:buClr>
              <a:buFont typeface="Arial" pitchFamily="34" charset="0"/>
              <a:buChar char="–"/>
              <a:defRPr sz="750" baseline="0">
                <a:latin typeface="Arial" pitchFamily="34" charset="0"/>
              </a:defRPr>
            </a:lvl4pPr>
            <a:lvl5pPr marL="514350" indent="-171450">
              <a:buClr>
                <a:srgbClr val="B01C2E"/>
              </a:buClr>
              <a:buFont typeface="Arial" pitchFamily="34" charset="0"/>
              <a:buChar char="–"/>
              <a:defRPr sz="750" baseline="0">
                <a:latin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baseline="0"/>
            </a:lvl1pPr>
          </a:lstStyle>
          <a:p>
            <a:pPr lvl="0"/>
            <a:r>
              <a:rPr lang="en-US"/>
              <a:t>Click to edit Master title style</a:t>
            </a:r>
            <a:endParaRPr lang="en-US" dirty="0"/>
          </a:p>
        </p:txBody>
      </p:sp>
      <p:sp>
        <p:nvSpPr>
          <p:cNvPr id="18" name="Picture Placeholder 9"/>
          <p:cNvSpPr>
            <a:spLocks noGrp="1"/>
          </p:cNvSpPr>
          <p:nvPr>
            <p:ph type="pic" sz="quarter" idx="13"/>
          </p:nvPr>
        </p:nvSpPr>
        <p:spPr>
          <a:xfrm>
            <a:off x="607483" y="1108074"/>
            <a:ext cx="1560576" cy="1563624"/>
          </a:xfrm>
          <a:prstGeom prst="rect">
            <a:avLst/>
          </a:prstGeom>
        </p:spPr>
        <p:txBody>
          <a:bodyPr/>
          <a:lstStyle>
            <a:lvl1pPr>
              <a:buFont typeface="Wingdings 2" pitchFamily="18" charset="2"/>
              <a:buChar cha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2" name="Text Placeholder 7"/>
          <p:cNvSpPr>
            <a:spLocks noGrp="1"/>
          </p:cNvSpPr>
          <p:nvPr>
            <p:ph type="body" sz="quarter" idx="12"/>
          </p:nvPr>
        </p:nvSpPr>
        <p:spPr>
          <a:xfrm>
            <a:off x="607487" y="2722996"/>
            <a:ext cx="2034116" cy="553604"/>
          </a:xfrm>
          <a:prstGeom prst="rect">
            <a:avLst/>
          </a:prstGeom>
        </p:spPr>
        <p:txBody>
          <a:bodyPr lIns="0"/>
          <a:lstStyle>
            <a:lvl1pPr marL="0" indent="0">
              <a:lnSpc>
                <a:spcPts val="750"/>
              </a:lnSpc>
              <a:buNone/>
              <a:defRPr sz="750" b="0" baseline="0"/>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p:txBody>
      </p:sp>
      <p:sp>
        <p:nvSpPr>
          <p:cNvPr id="40" name="Text Placeholder 12"/>
          <p:cNvSpPr>
            <a:spLocks noGrp="1"/>
          </p:cNvSpPr>
          <p:nvPr>
            <p:ph type="body" sz="quarter" idx="37"/>
          </p:nvPr>
        </p:nvSpPr>
        <p:spPr>
          <a:xfrm>
            <a:off x="7340600" y="2144554"/>
            <a:ext cx="4267200" cy="246888"/>
          </a:xfrm>
          <a:prstGeom prst="rect">
            <a:avLst/>
          </a:prstGeom>
          <a:ln w="6350">
            <a:noFill/>
          </a:ln>
        </p:spPr>
        <p:txBody>
          <a:bodyPr lIns="27432" tIns="45720" rIns="45720" bIns="45720" anchor="t" anchorCtr="0"/>
          <a:lstStyle>
            <a:lvl1pPr marL="128588" indent="-128588">
              <a:buClr>
                <a:srgbClr val="B01C2E"/>
              </a:buClr>
              <a:buFont typeface="Wingdings 2" pitchFamily="18" charset="2"/>
              <a:buNone/>
              <a:defRPr sz="750" b="1" baseline="0">
                <a:solidFill>
                  <a:srgbClr val="B01C2E"/>
                </a:solidFill>
              </a:defRPr>
            </a:lvl1pPr>
            <a:lvl2pPr marL="89154" indent="-89154">
              <a:buClr>
                <a:srgbClr val="B01C2E"/>
              </a:buClr>
              <a:buFont typeface="Wingdings 2" pitchFamily="18" charset="2"/>
              <a:buNone/>
              <a:defRPr sz="750" b="1" baseline="0">
                <a:solidFill>
                  <a:srgbClr val="B01C2E"/>
                </a:solidFill>
              </a:defRPr>
            </a:lvl2pPr>
            <a:lvl3pPr marL="0" indent="-89154" algn="l" defTabSz="685800" rtl="0" eaLnBrk="1" latinLnBrk="0" hangingPunct="1">
              <a:lnSpc>
                <a:spcPct val="95000"/>
              </a:lnSpc>
              <a:spcBef>
                <a:spcPts val="0"/>
              </a:spcBef>
              <a:spcAft>
                <a:spcPts val="180"/>
              </a:spcAft>
              <a:buClr>
                <a:srgbClr val="B01C2E"/>
              </a:buClr>
              <a:buFont typeface="Wingdings 2" pitchFamily="18" charset="2"/>
              <a:buNone/>
              <a:defRPr lang="en-US" sz="750" b="1" kern="1200" baseline="0" dirty="0" smtClean="0">
                <a:solidFill>
                  <a:srgbClr val="B01C2E"/>
                </a:solidFill>
                <a:latin typeface="+mn-lt"/>
                <a:ea typeface="+mn-ea"/>
                <a:cs typeface="+mn-cs"/>
              </a:defRPr>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42" name="Text Placeholder 12"/>
          <p:cNvSpPr>
            <a:spLocks noGrp="1"/>
          </p:cNvSpPr>
          <p:nvPr>
            <p:ph type="body" sz="quarter" idx="39"/>
          </p:nvPr>
        </p:nvSpPr>
        <p:spPr>
          <a:xfrm>
            <a:off x="2756408" y="2144554"/>
            <a:ext cx="4267200" cy="246888"/>
          </a:xfrm>
          <a:prstGeom prst="rect">
            <a:avLst/>
          </a:prstGeom>
          <a:ln w="6350">
            <a:noFill/>
          </a:ln>
        </p:spPr>
        <p:txBody>
          <a:bodyPr lIns="27432" tIns="45720" rIns="45720" bIns="45720" anchor="t" anchorCtr="0"/>
          <a:lstStyle>
            <a:lvl1pPr marL="128588" indent="-128588">
              <a:buClr>
                <a:srgbClr val="B01C2E"/>
              </a:buClr>
              <a:buFont typeface="Wingdings 2" pitchFamily="18" charset="2"/>
              <a:buNone/>
              <a:defRPr sz="750" b="1" baseline="0">
                <a:solidFill>
                  <a:srgbClr val="B01C2E"/>
                </a:solidFill>
              </a:defRPr>
            </a:lvl1pPr>
            <a:lvl2pPr marL="89154" indent="-89154">
              <a:buClr>
                <a:srgbClr val="B01C2E"/>
              </a:buClr>
              <a:buFont typeface="Wingdings 2" pitchFamily="18" charset="2"/>
              <a:buNone/>
              <a:defRPr sz="750" b="1" baseline="0">
                <a:solidFill>
                  <a:srgbClr val="B01C2E"/>
                </a:solidFill>
              </a:defRPr>
            </a:lvl2pPr>
            <a:lvl3pPr marL="0" indent="-89154" algn="l" defTabSz="685800" rtl="0" eaLnBrk="1" latinLnBrk="0" hangingPunct="1">
              <a:lnSpc>
                <a:spcPct val="95000"/>
              </a:lnSpc>
              <a:spcBef>
                <a:spcPts val="0"/>
              </a:spcBef>
              <a:spcAft>
                <a:spcPts val="180"/>
              </a:spcAft>
              <a:buClr>
                <a:srgbClr val="B01C2E"/>
              </a:buClr>
              <a:buFont typeface="Wingdings 2" pitchFamily="18" charset="2"/>
              <a:buNone/>
              <a:defRPr lang="en-US" sz="750" b="1" kern="1200" baseline="0" dirty="0" smtClean="0">
                <a:solidFill>
                  <a:srgbClr val="B01C2E"/>
                </a:solidFill>
                <a:latin typeface="+mn-lt"/>
                <a:ea typeface="+mn-ea"/>
                <a:cs typeface="+mn-cs"/>
              </a:defRPr>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44" name="Text Placeholder 16"/>
          <p:cNvSpPr>
            <a:spLocks noGrp="1"/>
          </p:cNvSpPr>
          <p:nvPr>
            <p:ph type="body" sz="quarter" idx="41"/>
          </p:nvPr>
        </p:nvSpPr>
        <p:spPr>
          <a:xfrm>
            <a:off x="2756408" y="2308860"/>
            <a:ext cx="4267200" cy="347472"/>
          </a:xfrm>
          <a:prstGeom prst="rect">
            <a:avLst/>
          </a:prstGeom>
          <a:ln>
            <a:noFill/>
          </a:ln>
        </p:spPr>
        <p:txBody>
          <a:bodyPr lIns="27432" anchor="t"/>
          <a:lstStyle>
            <a:lvl1pPr marL="0" indent="0" algn="l">
              <a:lnSpc>
                <a:spcPct val="95000"/>
              </a:lnSpc>
              <a:spcBef>
                <a:spcPts val="0"/>
              </a:spcBef>
              <a:spcAft>
                <a:spcPts val="180"/>
              </a:spcAft>
              <a:buNone/>
              <a:defRPr sz="750" b="0"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46" name="Text Placeholder 16"/>
          <p:cNvSpPr>
            <a:spLocks noGrp="1"/>
          </p:cNvSpPr>
          <p:nvPr>
            <p:ph type="body" sz="quarter" idx="42"/>
          </p:nvPr>
        </p:nvSpPr>
        <p:spPr>
          <a:xfrm>
            <a:off x="7340600" y="2308860"/>
            <a:ext cx="4267200" cy="347472"/>
          </a:xfrm>
          <a:prstGeom prst="rect">
            <a:avLst/>
          </a:prstGeom>
          <a:ln>
            <a:noFill/>
          </a:ln>
        </p:spPr>
        <p:txBody>
          <a:bodyPr lIns="27432" anchor="t"/>
          <a:lstStyle>
            <a:lvl1pPr marL="0" indent="0" algn="l">
              <a:lnSpc>
                <a:spcPct val="95000"/>
              </a:lnSpc>
              <a:spcBef>
                <a:spcPts val="0"/>
              </a:spcBef>
              <a:spcAft>
                <a:spcPts val="180"/>
              </a:spcAft>
              <a:buNone/>
              <a:defRPr sz="750" b="0"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47" name="Text Placeholder 19"/>
          <p:cNvSpPr>
            <a:spLocks noGrp="1"/>
          </p:cNvSpPr>
          <p:nvPr>
            <p:ph type="body" sz="quarter" idx="29"/>
          </p:nvPr>
        </p:nvSpPr>
        <p:spPr>
          <a:xfrm>
            <a:off x="2756408" y="1295400"/>
            <a:ext cx="4267200" cy="822960"/>
          </a:xfrm>
          <a:prstGeom prst="rect">
            <a:avLst/>
          </a:prstGeom>
          <a:solidFill>
            <a:srgbClr val="FFFFFF"/>
          </a:solidFill>
          <a:ln>
            <a:noFill/>
          </a:ln>
        </p:spPr>
        <p:txBody>
          <a:bodyPr wrap="square" lIns="27432" tIns="45720" rIns="45720" bIns="45720" anchor="t">
            <a:noAutofit/>
          </a:bodyPr>
          <a:lstStyle>
            <a:lvl1pPr marL="89154" indent="-89154">
              <a:lnSpc>
                <a:spcPct val="95000"/>
              </a:lnSpc>
              <a:spcBef>
                <a:spcPts val="0"/>
              </a:spcBef>
              <a:spcAft>
                <a:spcPts val="150"/>
              </a:spcAft>
              <a:buClr>
                <a:schemeClr val="accent1"/>
              </a:buClr>
              <a:buFont typeface="Wingdings 2" pitchFamily="18" charset="2"/>
              <a:buChar char=""/>
              <a:defRPr sz="750" baseline="0">
                <a:solidFill>
                  <a:schemeClr val="tx1"/>
                </a:solidFill>
              </a:defRPr>
            </a:lvl1pPr>
            <a:lvl2pPr marL="89154" indent="-89154">
              <a:lnSpc>
                <a:spcPct val="95000"/>
              </a:lnSpc>
              <a:spcBef>
                <a:spcPts val="0"/>
              </a:spcBef>
              <a:spcAft>
                <a:spcPts val="150"/>
              </a:spcAft>
              <a:buClr>
                <a:srgbClr val="B01C2E"/>
              </a:buClr>
              <a:buFont typeface="NSimSun" pitchFamily="49" charset="-122"/>
              <a:buChar char=" "/>
              <a:defRPr sz="750" baseline="0"/>
            </a:lvl2pPr>
            <a:lvl3pPr marL="89154" indent="-89154">
              <a:lnSpc>
                <a:spcPct val="95000"/>
              </a:lnSpc>
              <a:spcBef>
                <a:spcPts val="0"/>
              </a:spcBef>
              <a:spcAft>
                <a:spcPts val="150"/>
              </a:spcAft>
              <a:buClr>
                <a:srgbClr val="B01C2E"/>
              </a:buClr>
              <a:buFont typeface="Wingdings 2" pitchFamily="18" charset="2"/>
              <a:buChar char="¡"/>
              <a:defRPr sz="750"/>
            </a:lvl3pPr>
          </a:lstStyle>
          <a:p>
            <a:pPr lvl="0"/>
            <a:r>
              <a:rPr lang="en-US"/>
              <a:t>Click to edit Master text styles</a:t>
            </a:r>
          </a:p>
        </p:txBody>
      </p:sp>
      <p:sp>
        <p:nvSpPr>
          <p:cNvPr id="48" name="Text Placeholder 19"/>
          <p:cNvSpPr>
            <a:spLocks noGrp="1"/>
          </p:cNvSpPr>
          <p:nvPr>
            <p:ph type="body" sz="quarter" idx="43"/>
          </p:nvPr>
        </p:nvSpPr>
        <p:spPr>
          <a:xfrm>
            <a:off x="7340600" y="1295400"/>
            <a:ext cx="4267200" cy="822960"/>
          </a:xfrm>
          <a:prstGeom prst="rect">
            <a:avLst/>
          </a:prstGeom>
          <a:solidFill>
            <a:srgbClr val="FFFFFF"/>
          </a:solidFill>
          <a:ln>
            <a:noFill/>
          </a:ln>
        </p:spPr>
        <p:txBody>
          <a:bodyPr wrap="square" lIns="27432" tIns="45720" rIns="45720" bIns="45720" anchor="t">
            <a:noAutofit/>
          </a:bodyPr>
          <a:lstStyle>
            <a:lvl1pPr marL="89154" indent="-89154">
              <a:lnSpc>
                <a:spcPct val="95000"/>
              </a:lnSpc>
              <a:spcBef>
                <a:spcPts val="0"/>
              </a:spcBef>
              <a:spcAft>
                <a:spcPts val="150"/>
              </a:spcAft>
              <a:buClr>
                <a:schemeClr val="accent1"/>
              </a:buClr>
              <a:buFont typeface="Wingdings 2" pitchFamily="18" charset="2"/>
              <a:buChar char=""/>
              <a:defRPr sz="750" baseline="0">
                <a:solidFill>
                  <a:schemeClr val="tx1"/>
                </a:solidFill>
              </a:defRPr>
            </a:lvl1pPr>
            <a:lvl2pPr marL="89154" indent="-89154">
              <a:lnSpc>
                <a:spcPct val="95000"/>
              </a:lnSpc>
              <a:spcBef>
                <a:spcPts val="0"/>
              </a:spcBef>
              <a:spcAft>
                <a:spcPts val="150"/>
              </a:spcAft>
              <a:buClr>
                <a:srgbClr val="B01C2E"/>
              </a:buClr>
              <a:buFont typeface="Arial" pitchFamily="34" charset="0"/>
              <a:buChar char=" "/>
              <a:defRPr sz="750" baseline="0"/>
            </a:lvl2pPr>
            <a:lvl3pPr marL="89154" indent="-89154">
              <a:lnSpc>
                <a:spcPct val="95000"/>
              </a:lnSpc>
              <a:spcBef>
                <a:spcPts val="0"/>
              </a:spcBef>
              <a:spcAft>
                <a:spcPts val="150"/>
              </a:spcAft>
              <a:buClr>
                <a:srgbClr val="B01C2E"/>
              </a:buClr>
              <a:buFont typeface="Wingdings 2" pitchFamily="18" charset="2"/>
              <a:buChar char="¡"/>
              <a:defRPr sz="750"/>
            </a:lvl3pPr>
          </a:lstStyle>
          <a:p>
            <a:pPr lvl="0"/>
            <a:r>
              <a:rPr lang="en-US"/>
              <a:t>Click to edit Master text styles</a:t>
            </a:r>
          </a:p>
        </p:txBody>
      </p:sp>
      <p:sp>
        <p:nvSpPr>
          <p:cNvPr id="15" name="Slide Number Placeholder 9"/>
          <p:cNvSpPr>
            <a:spLocks noGrp="1"/>
          </p:cNvSpPr>
          <p:nvPr>
            <p:ph type="sldNum" sz="quarter" idx="44"/>
          </p:nvPr>
        </p:nvSpPr>
        <p:spPr/>
        <p:txBody>
          <a:bodyPr/>
          <a:lstStyle>
            <a:lvl1pPr>
              <a:defRPr/>
            </a:lvl1pPr>
          </a:lstStyle>
          <a:p>
            <a:fld id="{3D17329F-BDC0-3444-A6CB-5CFB4AFF00F8}" type="slidenum">
              <a:rPr lang="en-US" altLang="en-US"/>
              <a:pPr/>
              <a:t>‹#›</a:t>
            </a:fld>
            <a:endParaRPr lang="en-US" altLang="en-US"/>
          </a:p>
        </p:txBody>
      </p:sp>
      <p:sp>
        <p:nvSpPr>
          <p:cNvPr id="16" name="Footer Placeholder 15"/>
          <p:cNvSpPr>
            <a:spLocks noGrp="1"/>
          </p:cNvSpPr>
          <p:nvPr>
            <p:ph type="ftr" sz="quarter" idx="45"/>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8190819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he Team with Pictures">
    <p:spTree>
      <p:nvGrpSpPr>
        <p:cNvPr id="1" name=""/>
        <p:cNvGrpSpPr/>
        <p:nvPr/>
      </p:nvGrpSpPr>
      <p:grpSpPr>
        <a:xfrm>
          <a:off x="0" y="0"/>
          <a:ext cx="0" cy="0"/>
          <a:chOff x="0" y="0"/>
          <a:chExt cx="0" cy="0"/>
        </a:xfrm>
      </p:grpSpPr>
      <p:sp>
        <p:nvSpPr>
          <p:cNvPr id="5" name="Text Placeholder 7"/>
          <p:cNvSpPr>
            <a:spLocks noGrp="1"/>
          </p:cNvSpPr>
          <p:nvPr>
            <p:ph type="body" sz="quarter" idx="12"/>
          </p:nvPr>
        </p:nvSpPr>
        <p:spPr>
          <a:xfrm>
            <a:off x="769317" y="2982769"/>
            <a:ext cx="1904615" cy="934604"/>
          </a:xfrm>
          <a:prstGeom prst="rect">
            <a:avLst/>
          </a:prstGeom>
        </p:spPr>
        <p:txBody>
          <a:bodyPr/>
          <a:lstStyle>
            <a:lvl1pPr marL="0" indent="0">
              <a:lnSpc>
                <a:spcPts val="750"/>
              </a:lnSpc>
              <a:buNone/>
              <a:defRPr sz="750" b="1" baseline="0"/>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Picture Placeholder 9"/>
          <p:cNvSpPr>
            <a:spLocks noGrp="1"/>
          </p:cNvSpPr>
          <p:nvPr>
            <p:ph type="pic" sz="quarter" idx="13"/>
          </p:nvPr>
        </p:nvSpPr>
        <p:spPr>
          <a:xfrm>
            <a:off x="769314" y="1589236"/>
            <a:ext cx="1426633" cy="1330325"/>
          </a:xfrm>
          <a:prstGeom prst="rect">
            <a:avLst/>
          </a:prstGeom>
        </p:spPr>
        <p:txBody>
          <a:bodyPr/>
          <a:lstStyle>
            <a:lvl1pPr>
              <a:buFont typeface="Wingdings 2" pitchFamily="18" charset="2"/>
              <a:buChar cha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7" name="Text Placeholder 11"/>
          <p:cNvSpPr>
            <a:spLocks noGrp="1"/>
          </p:cNvSpPr>
          <p:nvPr>
            <p:ph type="body" sz="quarter" idx="14"/>
          </p:nvPr>
        </p:nvSpPr>
        <p:spPr>
          <a:xfrm>
            <a:off x="623843" y="1246188"/>
            <a:ext cx="10917767" cy="228600"/>
          </a:xfrm>
          <a:prstGeom prst="rect">
            <a:avLst/>
          </a:prstGeom>
        </p:spPr>
        <p:txBody>
          <a:bodyPr/>
          <a:lstStyle>
            <a:lvl1pPr>
              <a:buFontTx/>
              <a:buNone/>
              <a:defRPr sz="900" b="1" cap="all" baseline="0">
                <a:solidFill>
                  <a:srgbClr val="C00000"/>
                </a:solidFill>
              </a:defRPr>
            </a:lvl1pPr>
          </a:lstStyle>
          <a:p>
            <a:pPr lvl="0"/>
            <a:r>
              <a:rPr lang="en-US"/>
              <a:t>Click to edit Master text styles</a:t>
            </a:r>
          </a:p>
        </p:txBody>
      </p:sp>
      <p:sp>
        <p:nvSpPr>
          <p:cNvPr id="8" name="Text Placeholder 7"/>
          <p:cNvSpPr>
            <a:spLocks noGrp="1"/>
          </p:cNvSpPr>
          <p:nvPr>
            <p:ph type="body" sz="quarter" idx="15"/>
          </p:nvPr>
        </p:nvSpPr>
        <p:spPr>
          <a:xfrm>
            <a:off x="2930626"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spcBef>
                <a:spcPts val="0"/>
              </a:spcBef>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Picture Placeholder 9"/>
          <p:cNvSpPr>
            <a:spLocks noGrp="1"/>
          </p:cNvSpPr>
          <p:nvPr>
            <p:ph type="pic" sz="quarter" idx="16"/>
          </p:nvPr>
        </p:nvSpPr>
        <p:spPr>
          <a:xfrm>
            <a:off x="2930623" y="1589236"/>
            <a:ext cx="1426633" cy="1330325"/>
          </a:xfrm>
          <a:prstGeom prst="rect">
            <a:avLst/>
          </a:prstGeom>
        </p:spPr>
        <p:txBody>
          <a:bodyPr/>
          <a:lstStyle>
            <a:lvl1pPr>
              <a:buFont typeface="Wingdings 2" pitchFamily="18" charset="2"/>
              <a:buChar char=""/>
              <a:defRPr lang="en-US" sz="1200" kern="1200" noProof="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0" name="Text Placeholder 7"/>
          <p:cNvSpPr>
            <a:spLocks noGrp="1"/>
          </p:cNvSpPr>
          <p:nvPr>
            <p:ph type="body" sz="quarter" idx="17"/>
          </p:nvPr>
        </p:nvSpPr>
        <p:spPr>
          <a:xfrm>
            <a:off x="5133499"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9"/>
          <p:cNvSpPr>
            <a:spLocks noGrp="1"/>
          </p:cNvSpPr>
          <p:nvPr>
            <p:ph type="pic" sz="quarter" idx="18"/>
          </p:nvPr>
        </p:nvSpPr>
        <p:spPr>
          <a:xfrm>
            <a:off x="5133500" y="1589236"/>
            <a:ext cx="1426633" cy="1330325"/>
          </a:xfrm>
          <a:prstGeom prst="rect">
            <a:avLst/>
          </a:prstGeom>
        </p:spPr>
        <p:txBody>
          <a:bodyPr/>
          <a:lstStyle>
            <a:lvl1pPr>
              <a:buFont typeface="Wingdings 2" pitchFamily="18" charset="2"/>
              <a:buChar cha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2" name="Text Placeholder 7"/>
          <p:cNvSpPr>
            <a:spLocks noGrp="1"/>
          </p:cNvSpPr>
          <p:nvPr>
            <p:ph type="body" sz="quarter" idx="19"/>
          </p:nvPr>
        </p:nvSpPr>
        <p:spPr>
          <a:xfrm>
            <a:off x="7322518"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9"/>
          <p:cNvSpPr>
            <a:spLocks noGrp="1"/>
          </p:cNvSpPr>
          <p:nvPr>
            <p:ph type="pic" sz="quarter" idx="21"/>
          </p:nvPr>
        </p:nvSpPr>
        <p:spPr>
          <a:xfrm>
            <a:off x="7322516" y="1589236"/>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4" name="Text Placeholder 7"/>
          <p:cNvSpPr>
            <a:spLocks noGrp="1"/>
          </p:cNvSpPr>
          <p:nvPr>
            <p:ph type="body" sz="quarter" idx="22"/>
          </p:nvPr>
        </p:nvSpPr>
        <p:spPr>
          <a:xfrm>
            <a:off x="9525390"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Picture Placeholder 9"/>
          <p:cNvSpPr>
            <a:spLocks noGrp="1"/>
          </p:cNvSpPr>
          <p:nvPr>
            <p:ph type="pic" sz="quarter" idx="23"/>
          </p:nvPr>
        </p:nvSpPr>
        <p:spPr>
          <a:xfrm>
            <a:off x="9525390" y="1589236"/>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6" name="Text Placeholder 7"/>
          <p:cNvSpPr>
            <a:spLocks noGrp="1"/>
          </p:cNvSpPr>
          <p:nvPr>
            <p:ph type="body" sz="quarter" idx="24"/>
          </p:nvPr>
        </p:nvSpPr>
        <p:spPr>
          <a:xfrm>
            <a:off x="769317"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Picture Placeholder 9"/>
          <p:cNvSpPr>
            <a:spLocks noGrp="1"/>
          </p:cNvSpPr>
          <p:nvPr>
            <p:ph type="pic" sz="quarter" idx="25"/>
          </p:nvPr>
        </p:nvSpPr>
        <p:spPr>
          <a:xfrm>
            <a:off x="769314"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8" name="Text Placeholder 7"/>
          <p:cNvSpPr>
            <a:spLocks noGrp="1"/>
          </p:cNvSpPr>
          <p:nvPr>
            <p:ph type="body" sz="quarter" idx="26"/>
          </p:nvPr>
        </p:nvSpPr>
        <p:spPr>
          <a:xfrm>
            <a:off x="2930626"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spcBef>
                <a:spcPts val="0"/>
              </a:spcBef>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9"/>
          <p:cNvSpPr>
            <a:spLocks noGrp="1"/>
          </p:cNvSpPr>
          <p:nvPr>
            <p:ph type="pic" sz="quarter" idx="27"/>
          </p:nvPr>
        </p:nvSpPr>
        <p:spPr>
          <a:xfrm>
            <a:off x="2930623"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0" name="Text Placeholder 7"/>
          <p:cNvSpPr>
            <a:spLocks noGrp="1"/>
          </p:cNvSpPr>
          <p:nvPr>
            <p:ph type="body" sz="quarter" idx="28"/>
          </p:nvPr>
        </p:nvSpPr>
        <p:spPr>
          <a:xfrm>
            <a:off x="5133499"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9"/>
          <p:cNvSpPr>
            <a:spLocks noGrp="1"/>
          </p:cNvSpPr>
          <p:nvPr>
            <p:ph type="pic" sz="quarter" idx="29"/>
          </p:nvPr>
        </p:nvSpPr>
        <p:spPr>
          <a:xfrm>
            <a:off x="5133500"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2" name="Text Placeholder 7"/>
          <p:cNvSpPr>
            <a:spLocks noGrp="1"/>
          </p:cNvSpPr>
          <p:nvPr>
            <p:ph type="body" sz="quarter" idx="30"/>
          </p:nvPr>
        </p:nvSpPr>
        <p:spPr>
          <a:xfrm>
            <a:off x="7322518"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9"/>
          <p:cNvSpPr>
            <a:spLocks noGrp="1"/>
          </p:cNvSpPr>
          <p:nvPr>
            <p:ph type="pic" sz="quarter" idx="31"/>
          </p:nvPr>
        </p:nvSpPr>
        <p:spPr>
          <a:xfrm>
            <a:off x="7322516"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4" name="Text Placeholder 7"/>
          <p:cNvSpPr>
            <a:spLocks noGrp="1"/>
          </p:cNvSpPr>
          <p:nvPr>
            <p:ph type="body" sz="quarter" idx="32"/>
          </p:nvPr>
        </p:nvSpPr>
        <p:spPr>
          <a:xfrm>
            <a:off x="9525390"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5" name="Picture Placeholder 9"/>
          <p:cNvSpPr>
            <a:spLocks noGrp="1"/>
          </p:cNvSpPr>
          <p:nvPr>
            <p:ph type="pic" sz="quarter" idx="33"/>
          </p:nvPr>
        </p:nvSpPr>
        <p:spPr>
          <a:xfrm>
            <a:off x="9525390" y="3962403"/>
            <a:ext cx="1426633" cy="1330325"/>
          </a:xfrm>
          <a:prstGeom prst="rect">
            <a:avLst/>
          </a:prstGeom>
        </p:spPr>
        <p:txBody>
          <a:bodyPr/>
          <a:lstStyle>
            <a:lvl1pPr>
              <a:defRPr lang="en-US" sz="1200" kern="1200" noProof="0" dirty="0">
                <a:solidFill>
                  <a:schemeClr val="tx1"/>
                </a:solidFill>
                <a:latin typeface="+mn-lt"/>
                <a:ea typeface="+mn-ea"/>
                <a:cs typeface="+mn-cs"/>
              </a:defRPr>
            </a:lvl1pPr>
            <a:lvl2pPr>
              <a:defRPr lang="en-US" sz="1200" kern="1200" noProof="0" dirty="0">
                <a:solidFill>
                  <a:schemeClr val="tx1"/>
                </a:solidFill>
                <a:latin typeface="+mn-lt"/>
                <a:ea typeface="+mn-ea"/>
                <a:cs typeface="+mn-cs"/>
              </a:defRPr>
            </a:lvl2pPr>
          </a:lstStyle>
          <a:p>
            <a:pPr lvl="0"/>
            <a:r>
              <a:rPr lang="en-US" noProof="0"/>
              <a:t>Drag picture to placeholder or click icon to add</a:t>
            </a:r>
            <a:endParaRPr lang="en-US" noProof="0" dirty="0"/>
          </a:p>
        </p:txBody>
      </p:sp>
      <p:sp>
        <p:nvSpPr>
          <p:cNvPr id="2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7" name="Slide Number Placeholder 9"/>
          <p:cNvSpPr>
            <a:spLocks noGrp="1"/>
          </p:cNvSpPr>
          <p:nvPr>
            <p:ph type="sldNum" sz="quarter" idx="34"/>
          </p:nvPr>
        </p:nvSpPr>
        <p:spPr/>
        <p:txBody>
          <a:bodyPr/>
          <a:lstStyle>
            <a:lvl1pPr>
              <a:defRPr/>
            </a:lvl1pPr>
          </a:lstStyle>
          <a:p>
            <a:fld id="{516D5A61-1BB2-3C40-A809-0A00CE29D5F0}" type="slidenum">
              <a:rPr lang="en-US" altLang="en-US"/>
              <a:pPr/>
              <a:t>‹#›</a:t>
            </a:fld>
            <a:endParaRPr lang="en-US" altLang="en-US"/>
          </a:p>
        </p:txBody>
      </p:sp>
      <p:sp>
        <p:nvSpPr>
          <p:cNvPr id="28" name="Footer Placeholder 12"/>
          <p:cNvSpPr>
            <a:spLocks noGrp="1"/>
          </p:cNvSpPr>
          <p:nvPr>
            <p:ph type="ftr" sz="quarter" idx="35"/>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18743990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e Team - Full Page">
    <p:spTree>
      <p:nvGrpSpPr>
        <p:cNvPr id="1" name=""/>
        <p:cNvGrpSpPr/>
        <p:nvPr/>
      </p:nvGrpSpPr>
      <p:grpSpPr>
        <a:xfrm>
          <a:off x="0" y="0"/>
          <a:ext cx="0" cy="0"/>
          <a:chOff x="0" y="0"/>
          <a:chExt cx="0" cy="0"/>
        </a:xfrm>
      </p:grpSpPr>
      <p:sp>
        <p:nvSpPr>
          <p:cNvPr id="10" name="Text Box 12"/>
          <p:cNvSpPr txBox="1">
            <a:spLocks noChangeArrowheads="1"/>
          </p:cNvSpPr>
          <p:nvPr/>
        </p:nvSpPr>
        <p:spPr bwMode="auto">
          <a:xfrm>
            <a:off x="588433" y="1439863"/>
            <a:ext cx="11133667" cy="381000"/>
          </a:xfrm>
          <a:prstGeom prst="rect">
            <a:avLst/>
          </a:prstGeom>
          <a:noFill/>
          <a:ln w="9525">
            <a:noFill/>
            <a:miter lim="800000"/>
            <a:headEnd/>
            <a:tailEnd/>
          </a:ln>
          <a:effectLst/>
        </p:spPr>
        <p:txBody>
          <a:bodyPr wrap="none" lIns="0" tIns="0" rIns="0" bIns="0" anchor="b"/>
          <a:lstStyle/>
          <a:p>
            <a:pPr fontAlgn="auto">
              <a:spcBef>
                <a:spcPts val="0"/>
              </a:spcBef>
              <a:spcAft>
                <a:spcPts val="0"/>
              </a:spcAft>
              <a:defRPr/>
            </a:pPr>
            <a:r>
              <a:rPr lang="en-US" sz="788" b="1" dirty="0">
                <a:solidFill>
                  <a:srgbClr val="C00000"/>
                </a:solidFill>
                <a:latin typeface="Arial" charset="0"/>
                <a:ea typeface="+mn-ea"/>
                <a:cs typeface="+mn-cs"/>
              </a:rPr>
              <a:t>PARTNERS</a:t>
            </a:r>
          </a:p>
        </p:txBody>
      </p:sp>
      <p:sp>
        <p:nvSpPr>
          <p:cNvPr id="11" name="Line 22"/>
          <p:cNvSpPr>
            <a:spLocks noChangeShapeType="1"/>
          </p:cNvSpPr>
          <p:nvPr/>
        </p:nvSpPr>
        <p:spPr bwMode="auto">
          <a:xfrm>
            <a:off x="584202" y="1897063"/>
            <a:ext cx="111379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2" name="Text Box 23"/>
          <p:cNvSpPr txBox="1">
            <a:spLocks noChangeArrowheads="1"/>
          </p:cNvSpPr>
          <p:nvPr/>
        </p:nvSpPr>
        <p:spPr bwMode="auto">
          <a:xfrm>
            <a:off x="588433" y="3268663"/>
            <a:ext cx="11133667" cy="381000"/>
          </a:xfrm>
          <a:prstGeom prst="rect">
            <a:avLst/>
          </a:prstGeom>
          <a:noFill/>
          <a:ln w="9525">
            <a:noFill/>
            <a:miter lim="800000"/>
            <a:headEnd/>
            <a:tailEnd/>
          </a:ln>
          <a:effectLst/>
        </p:spPr>
        <p:txBody>
          <a:bodyPr wrap="none" lIns="0" tIns="0" rIns="0" bIns="0" anchor="b"/>
          <a:lstStyle/>
          <a:p>
            <a:pPr fontAlgn="auto">
              <a:spcBef>
                <a:spcPts val="0"/>
              </a:spcBef>
              <a:spcAft>
                <a:spcPts val="0"/>
              </a:spcAft>
              <a:defRPr/>
            </a:pPr>
            <a:r>
              <a:rPr lang="en-US" sz="788" b="1" dirty="0">
                <a:solidFill>
                  <a:srgbClr val="C00000"/>
                </a:solidFill>
                <a:latin typeface="Arial" charset="0"/>
                <a:ea typeface="+mn-ea"/>
                <a:cs typeface="+mn-cs"/>
              </a:rPr>
              <a:t>ASSOCIATES</a:t>
            </a:r>
          </a:p>
        </p:txBody>
      </p:sp>
      <p:sp>
        <p:nvSpPr>
          <p:cNvPr id="13" name="Line 24"/>
          <p:cNvSpPr>
            <a:spLocks noChangeShapeType="1"/>
          </p:cNvSpPr>
          <p:nvPr/>
        </p:nvSpPr>
        <p:spPr bwMode="auto">
          <a:xfrm>
            <a:off x="584202" y="3725863"/>
            <a:ext cx="111379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8" name="Text Placeholder 27"/>
          <p:cNvSpPr>
            <a:spLocks noGrp="1"/>
          </p:cNvSpPr>
          <p:nvPr>
            <p:ph type="body" sz="quarter" idx="10"/>
          </p:nvPr>
        </p:nvSpPr>
        <p:spPr>
          <a:xfrm>
            <a:off x="3478108"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32" name="Text Placeholder 31"/>
          <p:cNvSpPr>
            <a:spLocks noGrp="1"/>
          </p:cNvSpPr>
          <p:nvPr>
            <p:ph type="body" sz="quarter" idx="11"/>
          </p:nvPr>
        </p:nvSpPr>
        <p:spPr>
          <a:xfrm>
            <a:off x="6372015"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34" name="Text Placeholder 33"/>
          <p:cNvSpPr>
            <a:spLocks noGrp="1"/>
          </p:cNvSpPr>
          <p:nvPr>
            <p:ph type="body" sz="quarter" idx="12"/>
          </p:nvPr>
        </p:nvSpPr>
        <p:spPr>
          <a:xfrm>
            <a:off x="9265920"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17" name="Text Placeholder 16"/>
          <p:cNvSpPr>
            <a:spLocks noGrp="1"/>
          </p:cNvSpPr>
          <p:nvPr>
            <p:ph type="body" sz="quarter" idx="17"/>
          </p:nvPr>
        </p:nvSpPr>
        <p:spPr>
          <a:xfrm>
            <a:off x="1975104" y="3886200"/>
            <a:ext cx="3962400" cy="731520"/>
          </a:xfrm>
          <a:prstGeom prst="rect">
            <a:avLst/>
          </a:prstGeom>
          <a:ln>
            <a:solidFill>
              <a:srgbClr val="666666"/>
            </a:solidFill>
          </a:ln>
        </p:spPr>
        <p:txBody>
          <a:bodyPr anchor="ctr"/>
          <a:lstStyle>
            <a:lvl1pPr marL="0" indent="0" algn="ctr">
              <a:buNone/>
              <a:defRPr sz="900" b="1"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15" name="Text Placeholder 14"/>
          <p:cNvSpPr>
            <a:spLocks noGrp="1"/>
          </p:cNvSpPr>
          <p:nvPr>
            <p:ph type="body" sz="quarter" idx="18"/>
          </p:nvPr>
        </p:nvSpPr>
        <p:spPr>
          <a:xfrm>
            <a:off x="6299200" y="3886200"/>
            <a:ext cx="3962400" cy="731520"/>
          </a:xfrm>
          <a:prstGeom prst="rect">
            <a:avLst/>
          </a:prstGeom>
          <a:ln>
            <a:solidFill>
              <a:srgbClr val="666666"/>
            </a:solidFill>
          </a:ln>
        </p:spPr>
        <p:txBody>
          <a:bodyPr anchor="ctr"/>
          <a:lstStyle>
            <a:lvl1pPr marL="0" indent="0" algn="ctr">
              <a:buNone/>
              <a:defRPr sz="900" b="1"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1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0" name="Text Placeholder 14"/>
          <p:cNvSpPr>
            <a:spLocks noGrp="1"/>
          </p:cNvSpPr>
          <p:nvPr>
            <p:ph type="body" sz="quarter" idx="19"/>
          </p:nvPr>
        </p:nvSpPr>
        <p:spPr>
          <a:xfrm>
            <a:off x="1975104" y="4800600"/>
            <a:ext cx="8290560" cy="548640"/>
          </a:xfrm>
          <a:prstGeom prst="rect">
            <a:avLst/>
          </a:prstGeom>
          <a:ln>
            <a:solidFill>
              <a:srgbClr val="666666"/>
            </a:solidFill>
          </a:ln>
        </p:spPr>
        <p:txBody>
          <a:bodyPr anchor="ctr"/>
          <a:lstStyle>
            <a:lvl1pPr marL="0" indent="0" algn="ctr">
              <a:buNone/>
              <a:defRPr sz="900" b="1"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21" name="Text Placeholder 27"/>
          <p:cNvSpPr>
            <a:spLocks noGrp="1"/>
          </p:cNvSpPr>
          <p:nvPr>
            <p:ph type="body" sz="quarter" idx="20"/>
          </p:nvPr>
        </p:nvSpPr>
        <p:spPr>
          <a:xfrm>
            <a:off x="584201"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14" name="Slide Number Placeholder 9"/>
          <p:cNvSpPr>
            <a:spLocks noGrp="1"/>
          </p:cNvSpPr>
          <p:nvPr>
            <p:ph type="sldNum" sz="quarter" idx="21"/>
          </p:nvPr>
        </p:nvSpPr>
        <p:spPr/>
        <p:txBody>
          <a:bodyPr/>
          <a:lstStyle>
            <a:lvl1pPr>
              <a:defRPr/>
            </a:lvl1pPr>
          </a:lstStyle>
          <a:p>
            <a:fld id="{B0AC1651-679E-F444-9932-326657929C56}" type="slidenum">
              <a:rPr lang="en-US" altLang="en-US"/>
              <a:pPr/>
              <a:t>‹#›</a:t>
            </a:fld>
            <a:endParaRPr lang="en-US" altLang="en-US"/>
          </a:p>
        </p:txBody>
      </p:sp>
      <p:sp>
        <p:nvSpPr>
          <p:cNvPr id="16" name="Footer Placeholder 15"/>
          <p:cNvSpPr>
            <a:spLocks noGrp="1"/>
          </p:cNvSpPr>
          <p:nvPr>
            <p:ph type="ftr" sz="quarter" idx="22"/>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22812283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ombstone - HIGHLIGHTS V1">
    <p:spTree>
      <p:nvGrpSpPr>
        <p:cNvPr id="1" name=""/>
        <p:cNvGrpSpPr/>
        <p:nvPr/>
      </p:nvGrpSpPr>
      <p:grpSpPr>
        <a:xfrm>
          <a:off x="0" y="0"/>
          <a:ext cx="0" cy="0"/>
          <a:chOff x="0" y="0"/>
          <a:chExt cx="0" cy="0"/>
        </a:xfrm>
      </p:grpSpPr>
      <p:sp>
        <p:nvSpPr>
          <p:cNvPr id="6" name="Text Placeholder 36"/>
          <p:cNvSpPr>
            <a:spLocks noGrp="1"/>
          </p:cNvSpPr>
          <p:nvPr>
            <p:ph type="body" sz="quarter" idx="102"/>
          </p:nvPr>
        </p:nvSpPr>
        <p:spPr>
          <a:xfrm>
            <a:off x="601133"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36"/>
          <p:cNvSpPr>
            <a:spLocks noGrp="1"/>
          </p:cNvSpPr>
          <p:nvPr>
            <p:ph type="body" sz="quarter" idx="103"/>
          </p:nvPr>
        </p:nvSpPr>
        <p:spPr>
          <a:xfrm>
            <a:off x="601133"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8" name="Text Placeholder 36"/>
          <p:cNvSpPr>
            <a:spLocks noGrp="1"/>
          </p:cNvSpPr>
          <p:nvPr>
            <p:ph type="body" sz="quarter" idx="104"/>
          </p:nvPr>
        </p:nvSpPr>
        <p:spPr>
          <a:xfrm>
            <a:off x="2815275"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36"/>
          <p:cNvSpPr>
            <a:spLocks noGrp="1"/>
          </p:cNvSpPr>
          <p:nvPr>
            <p:ph type="body" sz="quarter" idx="105"/>
          </p:nvPr>
        </p:nvSpPr>
        <p:spPr>
          <a:xfrm>
            <a:off x="2815275"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0" name="Text Placeholder 36"/>
          <p:cNvSpPr>
            <a:spLocks noGrp="1"/>
          </p:cNvSpPr>
          <p:nvPr>
            <p:ph type="body" sz="quarter" idx="106"/>
          </p:nvPr>
        </p:nvSpPr>
        <p:spPr>
          <a:xfrm>
            <a:off x="5029416"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6"/>
          <p:cNvSpPr>
            <a:spLocks noGrp="1"/>
          </p:cNvSpPr>
          <p:nvPr>
            <p:ph type="body" sz="quarter" idx="107"/>
          </p:nvPr>
        </p:nvSpPr>
        <p:spPr>
          <a:xfrm>
            <a:off x="5029416"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2" name="Text Placeholder 36"/>
          <p:cNvSpPr>
            <a:spLocks noGrp="1"/>
          </p:cNvSpPr>
          <p:nvPr>
            <p:ph type="body" sz="quarter" idx="108"/>
          </p:nvPr>
        </p:nvSpPr>
        <p:spPr>
          <a:xfrm>
            <a:off x="7243557"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36"/>
          <p:cNvSpPr>
            <a:spLocks noGrp="1"/>
          </p:cNvSpPr>
          <p:nvPr>
            <p:ph type="body" sz="quarter" idx="109"/>
          </p:nvPr>
        </p:nvSpPr>
        <p:spPr>
          <a:xfrm>
            <a:off x="7243557"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4" name="Text Placeholder 36"/>
          <p:cNvSpPr>
            <a:spLocks noGrp="1"/>
          </p:cNvSpPr>
          <p:nvPr>
            <p:ph type="body" sz="quarter" idx="110"/>
          </p:nvPr>
        </p:nvSpPr>
        <p:spPr>
          <a:xfrm>
            <a:off x="9474200"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6"/>
          <p:cNvSpPr>
            <a:spLocks noGrp="1"/>
          </p:cNvSpPr>
          <p:nvPr>
            <p:ph type="body" sz="quarter" idx="111"/>
          </p:nvPr>
        </p:nvSpPr>
        <p:spPr>
          <a:xfrm>
            <a:off x="9474200"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0" name="Text Placeholder 36"/>
          <p:cNvSpPr>
            <a:spLocks noGrp="1"/>
          </p:cNvSpPr>
          <p:nvPr>
            <p:ph type="body" sz="quarter" idx="112"/>
          </p:nvPr>
        </p:nvSpPr>
        <p:spPr>
          <a:xfrm>
            <a:off x="601133"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1" name="Text Placeholder 36"/>
          <p:cNvSpPr>
            <a:spLocks noGrp="1"/>
          </p:cNvSpPr>
          <p:nvPr>
            <p:ph type="body" sz="quarter" idx="113"/>
          </p:nvPr>
        </p:nvSpPr>
        <p:spPr>
          <a:xfrm>
            <a:off x="601133"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2" name="Text Placeholder 36"/>
          <p:cNvSpPr>
            <a:spLocks noGrp="1"/>
          </p:cNvSpPr>
          <p:nvPr>
            <p:ph type="body" sz="quarter" idx="114"/>
          </p:nvPr>
        </p:nvSpPr>
        <p:spPr>
          <a:xfrm>
            <a:off x="2815275"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3" name="Text Placeholder 36"/>
          <p:cNvSpPr>
            <a:spLocks noGrp="1"/>
          </p:cNvSpPr>
          <p:nvPr>
            <p:ph type="body" sz="quarter" idx="115"/>
          </p:nvPr>
        </p:nvSpPr>
        <p:spPr>
          <a:xfrm>
            <a:off x="2815275"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4" name="Text Placeholder 36"/>
          <p:cNvSpPr>
            <a:spLocks noGrp="1"/>
          </p:cNvSpPr>
          <p:nvPr>
            <p:ph type="body" sz="quarter" idx="116"/>
          </p:nvPr>
        </p:nvSpPr>
        <p:spPr>
          <a:xfrm>
            <a:off x="5029416"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5" name="Text Placeholder 36"/>
          <p:cNvSpPr>
            <a:spLocks noGrp="1"/>
          </p:cNvSpPr>
          <p:nvPr>
            <p:ph type="body" sz="quarter" idx="117"/>
          </p:nvPr>
        </p:nvSpPr>
        <p:spPr>
          <a:xfrm>
            <a:off x="5029416"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6" name="Text Placeholder 36"/>
          <p:cNvSpPr>
            <a:spLocks noGrp="1"/>
          </p:cNvSpPr>
          <p:nvPr>
            <p:ph type="body" sz="quarter" idx="118"/>
          </p:nvPr>
        </p:nvSpPr>
        <p:spPr>
          <a:xfrm>
            <a:off x="7243557"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7" name="Text Placeholder 36"/>
          <p:cNvSpPr>
            <a:spLocks noGrp="1"/>
          </p:cNvSpPr>
          <p:nvPr>
            <p:ph type="body" sz="quarter" idx="119"/>
          </p:nvPr>
        </p:nvSpPr>
        <p:spPr>
          <a:xfrm>
            <a:off x="7243557"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8" name="Text Placeholder 36"/>
          <p:cNvSpPr>
            <a:spLocks noGrp="1"/>
          </p:cNvSpPr>
          <p:nvPr>
            <p:ph type="body" sz="quarter" idx="120"/>
          </p:nvPr>
        </p:nvSpPr>
        <p:spPr>
          <a:xfrm>
            <a:off x="9474200"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Text Placeholder 36"/>
          <p:cNvSpPr>
            <a:spLocks noGrp="1"/>
          </p:cNvSpPr>
          <p:nvPr>
            <p:ph type="body" sz="quarter" idx="121"/>
          </p:nvPr>
        </p:nvSpPr>
        <p:spPr>
          <a:xfrm>
            <a:off x="9474200"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0" name="Text Placeholder 36"/>
          <p:cNvSpPr>
            <a:spLocks noGrp="1"/>
          </p:cNvSpPr>
          <p:nvPr>
            <p:ph type="body" sz="quarter" idx="122"/>
          </p:nvPr>
        </p:nvSpPr>
        <p:spPr>
          <a:xfrm>
            <a:off x="601133"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1" name="Text Placeholder 36"/>
          <p:cNvSpPr>
            <a:spLocks noGrp="1"/>
          </p:cNvSpPr>
          <p:nvPr>
            <p:ph type="body" sz="quarter" idx="123"/>
          </p:nvPr>
        </p:nvSpPr>
        <p:spPr>
          <a:xfrm>
            <a:off x="601133"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2" name="Text Placeholder 36"/>
          <p:cNvSpPr>
            <a:spLocks noGrp="1"/>
          </p:cNvSpPr>
          <p:nvPr>
            <p:ph type="body" sz="quarter" idx="124"/>
          </p:nvPr>
        </p:nvSpPr>
        <p:spPr>
          <a:xfrm>
            <a:off x="2815275"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Text Placeholder 36"/>
          <p:cNvSpPr>
            <a:spLocks noGrp="1"/>
          </p:cNvSpPr>
          <p:nvPr>
            <p:ph type="body" sz="quarter" idx="125"/>
          </p:nvPr>
        </p:nvSpPr>
        <p:spPr>
          <a:xfrm>
            <a:off x="2815275"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4" name="Text Placeholder 36"/>
          <p:cNvSpPr>
            <a:spLocks noGrp="1"/>
          </p:cNvSpPr>
          <p:nvPr>
            <p:ph type="body" sz="quarter" idx="126"/>
          </p:nvPr>
        </p:nvSpPr>
        <p:spPr>
          <a:xfrm>
            <a:off x="5029416"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5" name="Text Placeholder 36"/>
          <p:cNvSpPr>
            <a:spLocks noGrp="1"/>
          </p:cNvSpPr>
          <p:nvPr>
            <p:ph type="body" sz="quarter" idx="127"/>
          </p:nvPr>
        </p:nvSpPr>
        <p:spPr>
          <a:xfrm>
            <a:off x="5029416"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6" name="Text Placeholder 36"/>
          <p:cNvSpPr>
            <a:spLocks noGrp="1"/>
          </p:cNvSpPr>
          <p:nvPr>
            <p:ph type="body" sz="quarter" idx="128"/>
          </p:nvPr>
        </p:nvSpPr>
        <p:spPr>
          <a:xfrm>
            <a:off x="7243557"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7" name="Text Placeholder 36"/>
          <p:cNvSpPr>
            <a:spLocks noGrp="1"/>
          </p:cNvSpPr>
          <p:nvPr>
            <p:ph type="body" sz="quarter" idx="129"/>
          </p:nvPr>
        </p:nvSpPr>
        <p:spPr>
          <a:xfrm>
            <a:off x="7243557"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8" name="Text Placeholder 36"/>
          <p:cNvSpPr>
            <a:spLocks noGrp="1"/>
          </p:cNvSpPr>
          <p:nvPr>
            <p:ph type="body" sz="quarter" idx="130"/>
          </p:nvPr>
        </p:nvSpPr>
        <p:spPr>
          <a:xfrm>
            <a:off x="9474200"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Text Placeholder 36"/>
          <p:cNvSpPr>
            <a:spLocks noGrp="1"/>
          </p:cNvSpPr>
          <p:nvPr>
            <p:ph type="body" sz="quarter" idx="131"/>
          </p:nvPr>
        </p:nvSpPr>
        <p:spPr>
          <a:xfrm>
            <a:off x="9474200"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3" name="Slide Number Placeholder 9"/>
          <p:cNvSpPr>
            <a:spLocks noGrp="1"/>
          </p:cNvSpPr>
          <p:nvPr>
            <p:ph type="sldNum" sz="quarter" idx="132"/>
          </p:nvPr>
        </p:nvSpPr>
        <p:spPr/>
        <p:txBody>
          <a:bodyPr/>
          <a:lstStyle>
            <a:lvl1pPr>
              <a:defRPr/>
            </a:lvl1pPr>
          </a:lstStyle>
          <a:p>
            <a:fld id="{77461BCF-BBA5-5E4A-ABD5-3E5D9382F9DD}" type="slidenum">
              <a:rPr lang="en-US" altLang="en-US"/>
              <a:pPr/>
              <a:t>‹#›</a:t>
            </a:fld>
            <a:endParaRPr lang="en-US" altLang="en-US"/>
          </a:p>
        </p:txBody>
      </p:sp>
      <p:sp>
        <p:nvSpPr>
          <p:cNvPr id="34" name="Footer Placeholder 12"/>
          <p:cNvSpPr>
            <a:spLocks noGrp="1"/>
          </p:cNvSpPr>
          <p:nvPr>
            <p:ph type="ftr" sz="quarter" idx="133"/>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272655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Left / One Right">
    <p:spTree>
      <p:nvGrpSpPr>
        <p:cNvPr id="1" name=""/>
        <p:cNvGrpSpPr/>
        <p:nvPr/>
      </p:nvGrpSpPr>
      <p:grpSpPr>
        <a:xfrm>
          <a:off x="0" y="0"/>
          <a:ext cx="0" cy="0"/>
          <a:chOff x="0" y="0"/>
          <a:chExt cx="0" cy="0"/>
        </a:xfrm>
      </p:grpSpPr>
      <p:sp>
        <p:nvSpPr>
          <p:cNvPr id="11" name="Content Placeholder 10"/>
          <p:cNvSpPr>
            <a:spLocks noGrp="1"/>
          </p:cNvSpPr>
          <p:nvPr>
            <p:ph sz="quarter" idx="17"/>
          </p:nvPr>
        </p:nvSpPr>
        <p:spPr>
          <a:xfrm>
            <a:off x="6197600" y="1417320"/>
            <a:ext cx="5486400" cy="48006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8"/>
          </p:nvPr>
        </p:nvSpPr>
        <p:spPr>
          <a:xfrm>
            <a:off x="508000" y="14173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2"/>
          <p:cNvSpPr>
            <a:spLocks noGrp="1"/>
          </p:cNvSpPr>
          <p:nvPr>
            <p:ph sz="quarter" idx="19"/>
          </p:nvPr>
        </p:nvSpPr>
        <p:spPr>
          <a:xfrm>
            <a:off x="508000" y="39319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6" name="Slide Number Placeholder 9"/>
          <p:cNvSpPr>
            <a:spLocks noGrp="1"/>
          </p:cNvSpPr>
          <p:nvPr>
            <p:ph type="sldNum" sz="quarter" idx="20"/>
          </p:nvPr>
        </p:nvSpPr>
        <p:spPr/>
        <p:txBody>
          <a:bodyPr/>
          <a:lstStyle>
            <a:lvl1pPr>
              <a:defRPr/>
            </a:lvl1pPr>
          </a:lstStyle>
          <a:p>
            <a:fld id="{6C93E8D5-2692-0D44-9EA4-C6015F0C54D7}" type="slidenum">
              <a:rPr lang="en-US" altLang="en-US"/>
              <a:pPr/>
              <a:t>‹#›</a:t>
            </a:fld>
            <a:endParaRPr lang="en-US" altLang="en-US"/>
          </a:p>
        </p:txBody>
      </p:sp>
      <p:sp>
        <p:nvSpPr>
          <p:cNvPr id="8" name="Footer Placeholder 12"/>
          <p:cNvSpPr>
            <a:spLocks noGrp="1"/>
          </p:cNvSpPr>
          <p:nvPr>
            <p:ph type="ftr" sz="quarter" idx="21"/>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74711195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ombstone - HIGHLIGHTS V2">
    <p:spTree>
      <p:nvGrpSpPr>
        <p:cNvPr id="1" name=""/>
        <p:cNvGrpSpPr/>
        <p:nvPr/>
      </p:nvGrpSpPr>
      <p:grpSpPr>
        <a:xfrm>
          <a:off x="0" y="0"/>
          <a:ext cx="0" cy="0"/>
          <a:chOff x="0" y="0"/>
          <a:chExt cx="0" cy="0"/>
        </a:xfrm>
      </p:grpSpPr>
      <p:sp>
        <p:nvSpPr>
          <p:cNvPr id="6" name="Text Placeholder 36"/>
          <p:cNvSpPr>
            <a:spLocks noGrp="1"/>
          </p:cNvSpPr>
          <p:nvPr>
            <p:ph type="body" sz="quarter" idx="102"/>
          </p:nvPr>
        </p:nvSpPr>
        <p:spPr>
          <a:xfrm>
            <a:off x="601133"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36"/>
          <p:cNvSpPr>
            <a:spLocks noGrp="1"/>
          </p:cNvSpPr>
          <p:nvPr>
            <p:ph type="body" sz="quarter" idx="103"/>
          </p:nvPr>
        </p:nvSpPr>
        <p:spPr>
          <a:xfrm>
            <a:off x="601133"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8" name="Text Placeholder 36"/>
          <p:cNvSpPr>
            <a:spLocks noGrp="1"/>
          </p:cNvSpPr>
          <p:nvPr>
            <p:ph type="body" sz="quarter" idx="104"/>
          </p:nvPr>
        </p:nvSpPr>
        <p:spPr>
          <a:xfrm>
            <a:off x="2815275"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36"/>
          <p:cNvSpPr>
            <a:spLocks noGrp="1"/>
          </p:cNvSpPr>
          <p:nvPr>
            <p:ph type="body" sz="quarter" idx="105"/>
          </p:nvPr>
        </p:nvSpPr>
        <p:spPr>
          <a:xfrm>
            <a:off x="2815275"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0" name="Text Placeholder 36"/>
          <p:cNvSpPr>
            <a:spLocks noGrp="1"/>
          </p:cNvSpPr>
          <p:nvPr>
            <p:ph type="body" sz="quarter" idx="106"/>
          </p:nvPr>
        </p:nvSpPr>
        <p:spPr>
          <a:xfrm>
            <a:off x="5029416"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6"/>
          <p:cNvSpPr>
            <a:spLocks noGrp="1"/>
          </p:cNvSpPr>
          <p:nvPr>
            <p:ph type="body" sz="quarter" idx="107"/>
          </p:nvPr>
        </p:nvSpPr>
        <p:spPr>
          <a:xfrm>
            <a:off x="5029416"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2" name="Text Placeholder 36"/>
          <p:cNvSpPr>
            <a:spLocks noGrp="1"/>
          </p:cNvSpPr>
          <p:nvPr>
            <p:ph type="body" sz="quarter" idx="108"/>
          </p:nvPr>
        </p:nvSpPr>
        <p:spPr>
          <a:xfrm>
            <a:off x="7243557"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36"/>
          <p:cNvSpPr>
            <a:spLocks noGrp="1"/>
          </p:cNvSpPr>
          <p:nvPr>
            <p:ph type="body" sz="quarter" idx="109"/>
          </p:nvPr>
        </p:nvSpPr>
        <p:spPr>
          <a:xfrm>
            <a:off x="7243557"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4" name="Text Placeholder 36"/>
          <p:cNvSpPr>
            <a:spLocks noGrp="1"/>
          </p:cNvSpPr>
          <p:nvPr>
            <p:ph type="body" sz="quarter" idx="110"/>
          </p:nvPr>
        </p:nvSpPr>
        <p:spPr>
          <a:xfrm>
            <a:off x="9474200"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6"/>
          <p:cNvSpPr>
            <a:spLocks noGrp="1"/>
          </p:cNvSpPr>
          <p:nvPr>
            <p:ph type="body" sz="quarter" idx="111"/>
          </p:nvPr>
        </p:nvSpPr>
        <p:spPr>
          <a:xfrm>
            <a:off x="9474200"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6" name="Text Placeholder 36"/>
          <p:cNvSpPr>
            <a:spLocks noGrp="1"/>
          </p:cNvSpPr>
          <p:nvPr>
            <p:ph type="body" sz="quarter" idx="112"/>
          </p:nvPr>
        </p:nvSpPr>
        <p:spPr>
          <a:xfrm>
            <a:off x="601133"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36"/>
          <p:cNvSpPr>
            <a:spLocks noGrp="1"/>
          </p:cNvSpPr>
          <p:nvPr>
            <p:ph type="body" sz="quarter" idx="113"/>
          </p:nvPr>
        </p:nvSpPr>
        <p:spPr>
          <a:xfrm>
            <a:off x="601133"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8" name="Text Placeholder 36"/>
          <p:cNvSpPr>
            <a:spLocks noGrp="1"/>
          </p:cNvSpPr>
          <p:nvPr>
            <p:ph type="body" sz="quarter" idx="114"/>
          </p:nvPr>
        </p:nvSpPr>
        <p:spPr>
          <a:xfrm>
            <a:off x="601133"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36"/>
          <p:cNvSpPr>
            <a:spLocks noGrp="1"/>
          </p:cNvSpPr>
          <p:nvPr>
            <p:ph type="body" sz="quarter" idx="115"/>
          </p:nvPr>
        </p:nvSpPr>
        <p:spPr>
          <a:xfrm>
            <a:off x="601133"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0" name="Text Placeholder 36"/>
          <p:cNvSpPr>
            <a:spLocks noGrp="1"/>
          </p:cNvSpPr>
          <p:nvPr>
            <p:ph type="body" sz="quarter" idx="116"/>
          </p:nvPr>
        </p:nvSpPr>
        <p:spPr>
          <a:xfrm>
            <a:off x="2815275"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36"/>
          <p:cNvSpPr>
            <a:spLocks noGrp="1"/>
          </p:cNvSpPr>
          <p:nvPr>
            <p:ph type="body" sz="quarter" idx="117"/>
          </p:nvPr>
        </p:nvSpPr>
        <p:spPr>
          <a:xfrm>
            <a:off x="2815275"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2" name="Text Placeholder 36"/>
          <p:cNvSpPr>
            <a:spLocks noGrp="1"/>
          </p:cNvSpPr>
          <p:nvPr>
            <p:ph type="body" sz="quarter" idx="118"/>
          </p:nvPr>
        </p:nvSpPr>
        <p:spPr>
          <a:xfrm>
            <a:off x="2815275"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36"/>
          <p:cNvSpPr>
            <a:spLocks noGrp="1"/>
          </p:cNvSpPr>
          <p:nvPr>
            <p:ph type="body" sz="quarter" idx="119"/>
          </p:nvPr>
        </p:nvSpPr>
        <p:spPr>
          <a:xfrm>
            <a:off x="2815275"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4" name="Text Placeholder 36"/>
          <p:cNvSpPr>
            <a:spLocks noGrp="1"/>
          </p:cNvSpPr>
          <p:nvPr>
            <p:ph type="body" sz="quarter" idx="120"/>
          </p:nvPr>
        </p:nvSpPr>
        <p:spPr>
          <a:xfrm>
            <a:off x="5029416"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Text Placeholder 36"/>
          <p:cNvSpPr>
            <a:spLocks noGrp="1"/>
          </p:cNvSpPr>
          <p:nvPr>
            <p:ph type="body" sz="quarter" idx="121"/>
          </p:nvPr>
        </p:nvSpPr>
        <p:spPr>
          <a:xfrm>
            <a:off x="5029416"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6" name="Text Placeholder 36"/>
          <p:cNvSpPr>
            <a:spLocks noGrp="1"/>
          </p:cNvSpPr>
          <p:nvPr>
            <p:ph type="body" sz="quarter" idx="122"/>
          </p:nvPr>
        </p:nvSpPr>
        <p:spPr>
          <a:xfrm>
            <a:off x="5029416"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Text Placeholder 36"/>
          <p:cNvSpPr>
            <a:spLocks noGrp="1"/>
          </p:cNvSpPr>
          <p:nvPr>
            <p:ph type="body" sz="quarter" idx="123"/>
          </p:nvPr>
        </p:nvSpPr>
        <p:spPr>
          <a:xfrm>
            <a:off x="5029416"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8" name="Text Placeholder 36"/>
          <p:cNvSpPr>
            <a:spLocks noGrp="1"/>
          </p:cNvSpPr>
          <p:nvPr>
            <p:ph type="body" sz="quarter" idx="124"/>
          </p:nvPr>
        </p:nvSpPr>
        <p:spPr>
          <a:xfrm>
            <a:off x="7243557"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36"/>
          <p:cNvSpPr>
            <a:spLocks noGrp="1"/>
          </p:cNvSpPr>
          <p:nvPr>
            <p:ph type="body" sz="quarter" idx="125"/>
          </p:nvPr>
        </p:nvSpPr>
        <p:spPr>
          <a:xfrm>
            <a:off x="7243557"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0" name="Text Placeholder 36"/>
          <p:cNvSpPr>
            <a:spLocks noGrp="1"/>
          </p:cNvSpPr>
          <p:nvPr>
            <p:ph type="body" sz="quarter" idx="126"/>
          </p:nvPr>
        </p:nvSpPr>
        <p:spPr>
          <a:xfrm>
            <a:off x="7243557"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36"/>
          <p:cNvSpPr>
            <a:spLocks noGrp="1"/>
          </p:cNvSpPr>
          <p:nvPr>
            <p:ph type="body" sz="quarter" idx="127"/>
          </p:nvPr>
        </p:nvSpPr>
        <p:spPr>
          <a:xfrm>
            <a:off x="7243557"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2" name="Text Placeholder 36"/>
          <p:cNvSpPr>
            <a:spLocks noGrp="1"/>
          </p:cNvSpPr>
          <p:nvPr>
            <p:ph type="body" sz="quarter" idx="128"/>
          </p:nvPr>
        </p:nvSpPr>
        <p:spPr>
          <a:xfrm>
            <a:off x="9474200"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3" name="Text Placeholder 36"/>
          <p:cNvSpPr>
            <a:spLocks noGrp="1"/>
          </p:cNvSpPr>
          <p:nvPr>
            <p:ph type="body" sz="quarter" idx="129"/>
          </p:nvPr>
        </p:nvSpPr>
        <p:spPr>
          <a:xfrm>
            <a:off x="9474200"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4" name="Text Placeholder 36"/>
          <p:cNvSpPr>
            <a:spLocks noGrp="1"/>
          </p:cNvSpPr>
          <p:nvPr>
            <p:ph type="body" sz="quarter" idx="130"/>
          </p:nvPr>
        </p:nvSpPr>
        <p:spPr>
          <a:xfrm>
            <a:off x="9474200"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5" name="Text Placeholder 36"/>
          <p:cNvSpPr>
            <a:spLocks noGrp="1"/>
          </p:cNvSpPr>
          <p:nvPr>
            <p:ph type="body" sz="quarter" idx="131"/>
          </p:nvPr>
        </p:nvSpPr>
        <p:spPr>
          <a:xfrm>
            <a:off x="9474200"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6" name="Slide Number Placeholder 9"/>
          <p:cNvSpPr>
            <a:spLocks noGrp="1"/>
          </p:cNvSpPr>
          <p:nvPr>
            <p:ph type="sldNum" sz="quarter" idx="132"/>
          </p:nvPr>
        </p:nvSpPr>
        <p:spPr/>
        <p:txBody>
          <a:bodyPr/>
          <a:lstStyle>
            <a:lvl1pPr>
              <a:defRPr/>
            </a:lvl1pPr>
          </a:lstStyle>
          <a:p>
            <a:fld id="{31BEBA66-216E-7243-B012-B44CAA5F986C}" type="slidenum">
              <a:rPr lang="en-US" altLang="en-US"/>
              <a:pPr/>
              <a:t>‹#›</a:t>
            </a:fld>
            <a:endParaRPr lang="en-US" altLang="en-US"/>
          </a:p>
        </p:txBody>
      </p:sp>
      <p:sp>
        <p:nvSpPr>
          <p:cNvPr id="38" name="Footer Placeholder 12"/>
          <p:cNvSpPr>
            <a:spLocks noGrp="1"/>
          </p:cNvSpPr>
          <p:nvPr>
            <p:ph type="ftr" sz="quarter" idx="133"/>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237360314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ombstone - Awards V1">
    <p:spTree>
      <p:nvGrpSpPr>
        <p:cNvPr id="1" name=""/>
        <p:cNvGrpSpPr/>
        <p:nvPr/>
      </p:nvGrpSpPr>
      <p:grpSpPr>
        <a:xfrm>
          <a:off x="0" y="0"/>
          <a:ext cx="0" cy="0"/>
          <a:chOff x="0" y="0"/>
          <a:chExt cx="0" cy="0"/>
        </a:xfrm>
      </p:grpSpPr>
      <p:sp>
        <p:nvSpPr>
          <p:cNvPr id="37" name="Text Placeholder 21"/>
          <p:cNvSpPr>
            <a:spLocks noGrp="1"/>
          </p:cNvSpPr>
          <p:nvPr>
            <p:ph type="body" sz="quarter" idx="106"/>
          </p:nvPr>
        </p:nvSpPr>
        <p:spPr>
          <a:xfrm>
            <a:off x="601133"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8" name="Text Placeholder 21"/>
          <p:cNvSpPr>
            <a:spLocks noGrp="1"/>
          </p:cNvSpPr>
          <p:nvPr>
            <p:ph type="body" sz="quarter" idx="107"/>
          </p:nvPr>
        </p:nvSpPr>
        <p:spPr>
          <a:xfrm>
            <a:off x="601133" y="46228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9" name="Text Placeholder 21"/>
          <p:cNvSpPr>
            <a:spLocks noGrp="1"/>
          </p:cNvSpPr>
          <p:nvPr>
            <p:ph type="body" sz="quarter" idx="101"/>
          </p:nvPr>
        </p:nvSpPr>
        <p:spPr>
          <a:xfrm>
            <a:off x="601133"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2pPr>
            <a:lvl3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Text Placeholder 21"/>
          <p:cNvSpPr>
            <a:spLocks noGrp="1"/>
          </p:cNvSpPr>
          <p:nvPr>
            <p:ph type="body" sz="quarter" idx="102"/>
          </p:nvPr>
        </p:nvSpPr>
        <p:spPr>
          <a:xfrm>
            <a:off x="2818451"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1" name="Text Placeholder 21"/>
          <p:cNvSpPr>
            <a:spLocks noGrp="1"/>
          </p:cNvSpPr>
          <p:nvPr>
            <p:ph type="body" sz="quarter" idx="103"/>
          </p:nvPr>
        </p:nvSpPr>
        <p:spPr>
          <a:xfrm>
            <a:off x="5035768"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2" name="Text Placeholder 21"/>
          <p:cNvSpPr>
            <a:spLocks noGrp="1"/>
          </p:cNvSpPr>
          <p:nvPr>
            <p:ph type="body" sz="quarter" idx="104"/>
          </p:nvPr>
        </p:nvSpPr>
        <p:spPr>
          <a:xfrm>
            <a:off x="7253085"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3" name="Text Placeholder 21"/>
          <p:cNvSpPr>
            <a:spLocks noGrp="1"/>
          </p:cNvSpPr>
          <p:nvPr>
            <p:ph type="body" sz="quarter" idx="105"/>
          </p:nvPr>
        </p:nvSpPr>
        <p:spPr>
          <a:xfrm>
            <a:off x="9470400"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4" name="Text Placeholder 21"/>
          <p:cNvSpPr>
            <a:spLocks noGrp="1"/>
          </p:cNvSpPr>
          <p:nvPr>
            <p:ph type="body" sz="quarter" idx="108"/>
          </p:nvPr>
        </p:nvSpPr>
        <p:spPr>
          <a:xfrm>
            <a:off x="2818451"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5" name="Text Placeholder 21"/>
          <p:cNvSpPr>
            <a:spLocks noGrp="1"/>
          </p:cNvSpPr>
          <p:nvPr>
            <p:ph type="body" sz="quarter" idx="109"/>
          </p:nvPr>
        </p:nvSpPr>
        <p:spPr>
          <a:xfrm>
            <a:off x="2818451"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u="none"/>
            </a:lvl1pPr>
            <a:lvl2pPr marL="0" indent="0">
              <a:lnSpc>
                <a:spcPct val="100000"/>
              </a:lnSpc>
              <a:spcBef>
                <a:spcPts val="0"/>
              </a:spcBef>
              <a:buNone/>
              <a:defRPr sz="525" b="0" i="0" u="none">
                <a:solidFill>
                  <a:srgbClr val="808080"/>
                </a:solidFill>
              </a:defRPr>
            </a:lvl2pPr>
            <a:lvl3pPr marL="0" indent="0">
              <a:lnSpc>
                <a:spcPct val="100000"/>
              </a:lnSpc>
              <a:spcBef>
                <a:spcPts val="75"/>
              </a:spcBef>
              <a:buNone/>
              <a:defRPr sz="525" b="0" i="0" u="none">
                <a:solidFill>
                  <a:srgbClr val="808080"/>
                </a:solidFill>
              </a:defRPr>
            </a:lvl3pPr>
            <a:lvl4pPr marL="0" indent="0">
              <a:lnSpc>
                <a:spcPct val="100000"/>
              </a:lnSpc>
              <a:spcBef>
                <a:spcPts val="75"/>
              </a:spcBef>
              <a:buNone/>
              <a:defRPr sz="525" b="0" i="0" u="none">
                <a:solidFill>
                  <a:srgbClr val="808080"/>
                </a:solidFill>
              </a:defRPr>
            </a:lvl4pPr>
            <a:lvl5pPr marL="0" indent="0">
              <a:lnSpc>
                <a:spcPct val="100000"/>
              </a:lnSpc>
              <a:spcBef>
                <a:spcPts val="75"/>
              </a:spcBef>
              <a:buNone/>
              <a:defRPr sz="525" b="0" i="0" u="none">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6" name="Text Placeholder 21"/>
          <p:cNvSpPr>
            <a:spLocks noGrp="1"/>
          </p:cNvSpPr>
          <p:nvPr>
            <p:ph type="body" sz="quarter" idx="110"/>
          </p:nvPr>
        </p:nvSpPr>
        <p:spPr>
          <a:xfrm>
            <a:off x="5035768"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7" name="Text Placeholder 21"/>
          <p:cNvSpPr>
            <a:spLocks noGrp="1"/>
          </p:cNvSpPr>
          <p:nvPr>
            <p:ph type="body" sz="quarter" idx="111"/>
          </p:nvPr>
        </p:nvSpPr>
        <p:spPr>
          <a:xfrm>
            <a:off x="5035768"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8" name="Text Placeholder 21"/>
          <p:cNvSpPr>
            <a:spLocks noGrp="1"/>
          </p:cNvSpPr>
          <p:nvPr>
            <p:ph type="body" sz="quarter" idx="112"/>
          </p:nvPr>
        </p:nvSpPr>
        <p:spPr>
          <a:xfrm>
            <a:off x="7253085"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Text Placeholder 21"/>
          <p:cNvSpPr>
            <a:spLocks noGrp="1"/>
          </p:cNvSpPr>
          <p:nvPr>
            <p:ph type="body" sz="quarter" idx="113"/>
          </p:nvPr>
        </p:nvSpPr>
        <p:spPr>
          <a:xfrm>
            <a:off x="7253085"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0" name="Text Placeholder 21"/>
          <p:cNvSpPr>
            <a:spLocks noGrp="1"/>
          </p:cNvSpPr>
          <p:nvPr>
            <p:ph type="body" sz="quarter" idx="114"/>
          </p:nvPr>
        </p:nvSpPr>
        <p:spPr>
          <a:xfrm>
            <a:off x="9470400"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1" name="Text Placeholder 21"/>
          <p:cNvSpPr>
            <a:spLocks noGrp="1"/>
          </p:cNvSpPr>
          <p:nvPr>
            <p:ph type="body" sz="quarter" idx="115"/>
          </p:nvPr>
        </p:nvSpPr>
        <p:spPr>
          <a:xfrm>
            <a:off x="9470400"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8" name="Text Placeholder 21"/>
          <p:cNvSpPr>
            <a:spLocks noGrp="1"/>
          </p:cNvSpPr>
          <p:nvPr>
            <p:ph type="body" sz="quarter" idx="116"/>
          </p:nvPr>
        </p:nvSpPr>
        <p:spPr>
          <a:xfrm>
            <a:off x="601133"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69" name="Text Placeholder 21"/>
          <p:cNvSpPr>
            <a:spLocks noGrp="1"/>
          </p:cNvSpPr>
          <p:nvPr>
            <p:ph type="body" sz="quarter" idx="117"/>
          </p:nvPr>
        </p:nvSpPr>
        <p:spPr>
          <a:xfrm>
            <a:off x="601133" y="6020181"/>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0" name="Text Placeholder 21"/>
          <p:cNvSpPr>
            <a:spLocks noGrp="1"/>
          </p:cNvSpPr>
          <p:nvPr>
            <p:ph type="body" sz="quarter" idx="118"/>
          </p:nvPr>
        </p:nvSpPr>
        <p:spPr>
          <a:xfrm>
            <a:off x="601133"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2pPr>
            <a:lvl3pPr marL="0" indent="0" algn="l" defTabSz="685800" rtl="0" eaLnBrk="1" latinLnBrk="0" hangingPunct="1">
              <a:lnSpc>
                <a:spcPct val="100000"/>
              </a:lnSpc>
              <a:spcBef>
                <a:spcPts val="75"/>
              </a:spcBef>
              <a:buClr>
                <a:srgbClr val="9E3039"/>
              </a:buClr>
              <a:buFont typeface="Arial" pitchFamily="34" charset="0"/>
              <a:buNone/>
              <a:defRPr kumimoji="0" lang="en-US" sz="525" b="0" i="1"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p:txBody>
      </p:sp>
      <p:sp>
        <p:nvSpPr>
          <p:cNvPr id="71" name="Text Placeholder 21"/>
          <p:cNvSpPr>
            <a:spLocks noGrp="1"/>
          </p:cNvSpPr>
          <p:nvPr>
            <p:ph type="body" sz="quarter" idx="119"/>
          </p:nvPr>
        </p:nvSpPr>
        <p:spPr>
          <a:xfrm>
            <a:off x="2818451"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chemeClr val="tx1"/>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2" name="Text Placeholder 21"/>
          <p:cNvSpPr>
            <a:spLocks noGrp="1"/>
          </p:cNvSpPr>
          <p:nvPr>
            <p:ph type="body" sz="quarter" idx="120"/>
          </p:nvPr>
        </p:nvSpPr>
        <p:spPr>
          <a:xfrm>
            <a:off x="5035768"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3" name="Text Placeholder 21"/>
          <p:cNvSpPr>
            <a:spLocks noGrp="1"/>
          </p:cNvSpPr>
          <p:nvPr>
            <p:ph type="body" sz="quarter" idx="121"/>
          </p:nvPr>
        </p:nvSpPr>
        <p:spPr>
          <a:xfrm>
            <a:off x="7253085"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4" name="Text Placeholder 21"/>
          <p:cNvSpPr>
            <a:spLocks noGrp="1"/>
          </p:cNvSpPr>
          <p:nvPr>
            <p:ph type="body" sz="quarter" idx="122"/>
          </p:nvPr>
        </p:nvSpPr>
        <p:spPr>
          <a:xfrm>
            <a:off x="9470400"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5" name="Text Placeholder 21"/>
          <p:cNvSpPr>
            <a:spLocks noGrp="1"/>
          </p:cNvSpPr>
          <p:nvPr>
            <p:ph type="body" sz="quarter" idx="123"/>
          </p:nvPr>
        </p:nvSpPr>
        <p:spPr>
          <a:xfrm>
            <a:off x="2818451"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6" name="Text Placeholder 21"/>
          <p:cNvSpPr>
            <a:spLocks noGrp="1"/>
          </p:cNvSpPr>
          <p:nvPr>
            <p:ph type="body" sz="quarter" idx="124"/>
          </p:nvPr>
        </p:nvSpPr>
        <p:spPr>
          <a:xfrm>
            <a:off x="2818451"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7" name="Text Placeholder 21"/>
          <p:cNvSpPr>
            <a:spLocks noGrp="1"/>
          </p:cNvSpPr>
          <p:nvPr>
            <p:ph type="body" sz="quarter" idx="125"/>
          </p:nvPr>
        </p:nvSpPr>
        <p:spPr>
          <a:xfrm>
            <a:off x="5035768"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8" name="Text Placeholder 21"/>
          <p:cNvSpPr>
            <a:spLocks noGrp="1"/>
          </p:cNvSpPr>
          <p:nvPr>
            <p:ph type="body" sz="quarter" idx="126"/>
          </p:nvPr>
        </p:nvSpPr>
        <p:spPr>
          <a:xfrm>
            <a:off x="5035768"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9" name="Text Placeholder 21"/>
          <p:cNvSpPr>
            <a:spLocks noGrp="1"/>
          </p:cNvSpPr>
          <p:nvPr>
            <p:ph type="body" sz="quarter" idx="127"/>
          </p:nvPr>
        </p:nvSpPr>
        <p:spPr>
          <a:xfrm>
            <a:off x="7253085"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80" name="Text Placeholder 21"/>
          <p:cNvSpPr>
            <a:spLocks noGrp="1"/>
          </p:cNvSpPr>
          <p:nvPr>
            <p:ph type="body" sz="quarter" idx="128"/>
          </p:nvPr>
        </p:nvSpPr>
        <p:spPr>
          <a:xfrm>
            <a:off x="7253085"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81" name="Text Placeholder 21"/>
          <p:cNvSpPr>
            <a:spLocks noGrp="1"/>
          </p:cNvSpPr>
          <p:nvPr>
            <p:ph type="body" sz="quarter" idx="129"/>
          </p:nvPr>
        </p:nvSpPr>
        <p:spPr>
          <a:xfrm>
            <a:off x="9470400"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82" name="Text Placeholder 21"/>
          <p:cNvSpPr>
            <a:spLocks noGrp="1"/>
          </p:cNvSpPr>
          <p:nvPr>
            <p:ph type="body" sz="quarter" idx="130"/>
          </p:nvPr>
        </p:nvSpPr>
        <p:spPr>
          <a:xfrm>
            <a:off x="9470400"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36"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3" name="Slide Number Placeholder 9"/>
          <p:cNvSpPr>
            <a:spLocks noGrp="1"/>
          </p:cNvSpPr>
          <p:nvPr>
            <p:ph type="sldNum" sz="quarter" idx="131"/>
          </p:nvPr>
        </p:nvSpPr>
        <p:spPr/>
        <p:txBody>
          <a:bodyPr/>
          <a:lstStyle>
            <a:lvl1pPr>
              <a:defRPr/>
            </a:lvl1pPr>
          </a:lstStyle>
          <a:p>
            <a:fld id="{44A3DAED-98CA-ED44-BD8D-010557C4E8AD}" type="slidenum">
              <a:rPr lang="en-US" altLang="en-US"/>
              <a:pPr/>
              <a:t>‹#›</a:t>
            </a:fld>
            <a:endParaRPr lang="en-US" altLang="en-US"/>
          </a:p>
        </p:txBody>
      </p:sp>
      <p:sp>
        <p:nvSpPr>
          <p:cNvPr id="34" name="Footer Placeholder 12"/>
          <p:cNvSpPr>
            <a:spLocks noGrp="1"/>
          </p:cNvSpPr>
          <p:nvPr>
            <p:ph type="ftr" sz="quarter" idx="132"/>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414289563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mbstone - AWARDS V2">
    <p:spTree>
      <p:nvGrpSpPr>
        <p:cNvPr id="1" name=""/>
        <p:cNvGrpSpPr/>
        <p:nvPr/>
      </p:nvGrpSpPr>
      <p:grpSpPr>
        <a:xfrm>
          <a:off x="0" y="0"/>
          <a:ext cx="0" cy="0"/>
          <a:chOff x="0" y="0"/>
          <a:chExt cx="0" cy="0"/>
        </a:xfrm>
      </p:grpSpPr>
      <p:sp>
        <p:nvSpPr>
          <p:cNvPr id="6" name="Text Placeholder 21"/>
          <p:cNvSpPr>
            <a:spLocks noGrp="1"/>
          </p:cNvSpPr>
          <p:nvPr>
            <p:ph type="body" sz="quarter" idx="106"/>
          </p:nvPr>
        </p:nvSpPr>
        <p:spPr>
          <a:xfrm>
            <a:off x="601133"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1"/>
          <p:cNvSpPr>
            <a:spLocks noGrp="1"/>
          </p:cNvSpPr>
          <p:nvPr>
            <p:ph type="body" sz="quarter" idx="107"/>
          </p:nvPr>
        </p:nvSpPr>
        <p:spPr>
          <a:xfrm>
            <a:off x="601133" y="462280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1"/>
          <p:cNvSpPr>
            <a:spLocks noGrp="1"/>
          </p:cNvSpPr>
          <p:nvPr>
            <p:ph type="body" sz="quarter" idx="101"/>
          </p:nvPr>
        </p:nvSpPr>
        <p:spPr>
          <a:xfrm>
            <a:off x="601133"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2pPr>
            <a:lvl3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1"/>
          <p:cNvSpPr>
            <a:spLocks noGrp="1"/>
          </p:cNvSpPr>
          <p:nvPr>
            <p:ph type="body" sz="quarter" idx="102"/>
          </p:nvPr>
        </p:nvSpPr>
        <p:spPr>
          <a:xfrm>
            <a:off x="2818451"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1"/>
          <p:cNvSpPr>
            <a:spLocks noGrp="1"/>
          </p:cNvSpPr>
          <p:nvPr>
            <p:ph type="body" sz="quarter" idx="103"/>
          </p:nvPr>
        </p:nvSpPr>
        <p:spPr>
          <a:xfrm>
            <a:off x="5035768"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1"/>
          <p:cNvSpPr>
            <a:spLocks noGrp="1"/>
          </p:cNvSpPr>
          <p:nvPr>
            <p:ph type="body" sz="quarter" idx="104"/>
          </p:nvPr>
        </p:nvSpPr>
        <p:spPr>
          <a:xfrm>
            <a:off x="7253085"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1"/>
          <p:cNvSpPr>
            <a:spLocks noGrp="1"/>
          </p:cNvSpPr>
          <p:nvPr>
            <p:ph type="body" sz="quarter" idx="105"/>
          </p:nvPr>
        </p:nvSpPr>
        <p:spPr>
          <a:xfrm>
            <a:off x="9470400"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21"/>
          <p:cNvSpPr>
            <a:spLocks noGrp="1"/>
          </p:cNvSpPr>
          <p:nvPr>
            <p:ph type="body" sz="quarter" idx="108"/>
          </p:nvPr>
        </p:nvSpPr>
        <p:spPr>
          <a:xfrm>
            <a:off x="2818451"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1"/>
          <p:cNvSpPr>
            <a:spLocks noGrp="1"/>
          </p:cNvSpPr>
          <p:nvPr>
            <p:ph type="body" sz="quarter" idx="109"/>
          </p:nvPr>
        </p:nvSpPr>
        <p:spPr>
          <a:xfrm>
            <a:off x="2818451"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21"/>
          <p:cNvSpPr>
            <a:spLocks noGrp="1"/>
          </p:cNvSpPr>
          <p:nvPr>
            <p:ph type="body" sz="quarter" idx="110"/>
          </p:nvPr>
        </p:nvSpPr>
        <p:spPr>
          <a:xfrm>
            <a:off x="5035768"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21"/>
          <p:cNvSpPr>
            <a:spLocks noGrp="1"/>
          </p:cNvSpPr>
          <p:nvPr>
            <p:ph type="body" sz="quarter" idx="111"/>
          </p:nvPr>
        </p:nvSpPr>
        <p:spPr>
          <a:xfrm>
            <a:off x="5035768"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21"/>
          <p:cNvSpPr>
            <a:spLocks noGrp="1"/>
          </p:cNvSpPr>
          <p:nvPr>
            <p:ph type="body" sz="quarter" idx="112"/>
          </p:nvPr>
        </p:nvSpPr>
        <p:spPr>
          <a:xfrm>
            <a:off x="7253085"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21"/>
          <p:cNvSpPr>
            <a:spLocks noGrp="1"/>
          </p:cNvSpPr>
          <p:nvPr>
            <p:ph type="body" sz="quarter" idx="113"/>
          </p:nvPr>
        </p:nvSpPr>
        <p:spPr>
          <a:xfrm>
            <a:off x="7253085"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21"/>
          <p:cNvSpPr>
            <a:spLocks noGrp="1"/>
          </p:cNvSpPr>
          <p:nvPr>
            <p:ph type="body" sz="quarter" idx="114"/>
          </p:nvPr>
        </p:nvSpPr>
        <p:spPr>
          <a:xfrm>
            <a:off x="9470400"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21"/>
          <p:cNvSpPr>
            <a:spLocks noGrp="1"/>
          </p:cNvSpPr>
          <p:nvPr>
            <p:ph type="body" sz="quarter" idx="115"/>
          </p:nvPr>
        </p:nvSpPr>
        <p:spPr>
          <a:xfrm>
            <a:off x="9470400"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1"/>
          <p:cNvSpPr>
            <a:spLocks noGrp="1"/>
          </p:cNvSpPr>
          <p:nvPr>
            <p:ph type="body" sz="quarter" idx="116"/>
          </p:nvPr>
        </p:nvSpPr>
        <p:spPr>
          <a:xfrm>
            <a:off x="601133" y="25123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2" name="Text Placeholder 21"/>
          <p:cNvSpPr>
            <a:spLocks noGrp="1"/>
          </p:cNvSpPr>
          <p:nvPr>
            <p:ph type="body" sz="quarter" idx="117"/>
          </p:nvPr>
        </p:nvSpPr>
        <p:spPr>
          <a:xfrm>
            <a:off x="2818449"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3" name="Text Placeholder 21"/>
          <p:cNvSpPr>
            <a:spLocks noGrp="1"/>
          </p:cNvSpPr>
          <p:nvPr>
            <p:ph type="body" sz="quarter" idx="118"/>
          </p:nvPr>
        </p:nvSpPr>
        <p:spPr>
          <a:xfrm>
            <a:off x="5035765"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4" name="Text Placeholder 21"/>
          <p:cNvSpPr>
            <a:spLocks noGrp="1"/>
          </p:cNvSpPr>
          <p:nvPr>
            <p:ph type="body" sz="quarter" idx="119"/>
          </p:nvPr>
        </p:nvSpPr>
        <p:spPr>
          <a:xfrm>
            <a:off x="7253081"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5" name="Text Placeholder 21"/>
          <p:cNvSpPr>
            <a:spLocks noGrp="1"/>
          </p:cNvSpPr>
          <p:nvPr>
            <p:ph type="body" sz="quarter" idx="120"/>
          </p:nvPr>
        </p:nvSpPr>
        <p:spPr>
          <a:xfrm>
            <a:off x="9470400"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6" name="Text Placeholder 21"/>
          <p:cNvSpPr>
            <a:spLocks noGrp="1"/>
          </p:cNvSpPr>
          <p:nvPr>
            <p:ph type="body" sz="quarter" idx="121"/>
          </p:nvPr>
        </p:nvSpPr>
        <p:spPr>
          <a:xfrm>
            <a:off x="601133"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7" name="Text Placeholder 21"/>
          <p:cNvSpPr>
            <a:spLocks noGrp="1"/>
          </p:cNvSpPr>
          <p:nvPr>
            <p:ph type="body" sz="quarter" idx="122"/>
          </p:nvPr>
        </p:nvSpPr>
        <p:spPr>
          <a:xfrm>
            <a:off x="2818449"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8" name="Text Placeholder 21"/>
          <p:cNvSpPr>
            <a:spLocks noGrp="1"/>
          </p:cNvSpPr>
          <p:nvPr>
            <p:ph type="body" sz="quarter" idx="123"/>
          </p:nvPr>
        </p:nvSpPr>
        <p:spPr>
          <a:xfrm>
            <a:off x="5035765"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9" name="Text Placeholder 21"/>
          <p:cNvSpPr>
            <a:spLocks noGrp="1"/>
          </p:cNvSpPr>
          <p:nvPr>
            <p:ph type="body" sz="quarter" idx="124"/>
          </p:nvPr>
        </p:nvSpPr>
        <p:spPr>
          <a:xfrm>
            <a:off x="7253081"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0" name="Text Placeholder 21"/>
          <p:cNvSpPr>
            <a:spLocks noGrp="1"/>
          </p:cNvSpPr>
          <p:nvPr>
            <p:ph type="body" sz="quarter" idx="125"/>
          </p:nvPr>
        </p:nvSpPr>
        <p:spPr>
          <a:xfrm>
            <a:off x="9470400"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1" name="Text Placeholder 21"/>
          <p:cNvSpPr>
            <a:spLocks noGrp="1"/>
          </p:cNvSpPr>
          <p:nvPr>
            <p:ph type="body" sz="quarter" idx="126"/>
          </p:nvPr>
        </p:nvSpPr>
        <p:spPr>
          <a:xfrm>
            <a:off x="601133"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2" name="Text Placeholder 21"/>
          <p:cNvSpPr>
            <a:spLocks noGrp="1"/>
          </p:cNvSpPr>
          <p:nvPr>
            <p:ph type="body" sz="quarter" idx="127"/>
          </p:nvPr>
        </p:nvSpPr>
        <p:spPr>
          <a:xfrm>
            <a:off x="2818449"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3" name="Text Placeholder 21"/>
          <p:cNvSpPr>
            <a:spLocks noGrp="1"/>
          </p:cNvSpPr>
          <p:nvPr>
            <p:ph type="body" sz="quarter" idx="128"/>
          </p:nvPr>
        </p:nvSpPr>
        <p:spPr>
          <a:xfrm>
            <a:off x="5035765"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4" name="Text Placeholder 21"/>
          <p:cNvSpPr>
            <a:spLocks noGrp="1"/>
          </p:cNvSpPr>
          <p:nvPr>
            <p:ph type="body" sz="quarter" idx="129"/>
          </p:nvPr>
        </p:nvSpPr>
        <p:spPr>
          <a:xfrm>
            <a:off x="7253081"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5" name="Text Placeholder 21"/>
          <p:cNvSpPr>
            <a:spLocks noGrp="1"/>
          </p:cNvSpPr>
          <p:nvPr>
            <p:ph type="body" sz="quarter" idx="130"/>
          </p:nvPr>
        </p:nvSpPr>
        <p:spPr>
          <a:xfrm>
            <a:off x="9470400"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6" name="Slide Number Placeholder 9"/>
          <p:cNvSpPr>
            <a:spLocks noGrp="1"/>
          </p:cNvSpPr>
          <p:nvPr>
            <p:ph type="sldNum" sz="quarter" idx="131"/>
          </p:nvPr>
        </p:nvSpPr>
        <p:spPr/>
        <p:txBody>
          <a:bodyPr/>
          <a:lstStyle>
            <a:lvl1pPr>
              <a:defRPr/>
            </a:lvl1pPr>
          </a:lstStyle>
          <a:p>
            <a:fld id="{465CD288-24B3-4B48-8EA0-67784588A8A0}" type="slidenum">
              <a:rPr lang="en-US" altLang="en-US"/>
              <a:pPr/>
              <a:t>‹#›</a:t>
            </a:fld>
            <a:endParaRPr lang="en-US" altLang="en-US"/>
          </a:p>
        </p:txBody>
      </p:sp>
      <p:sp>
        <p:nvSpPr>
          <p:cNvPr id="38" name="Footer Placeholder 12"/>
          <p:cNvSpPr>
            <a:spLocks noGrp="1"/>
          </p:cNvSpPr>
          <p:nvPr>
            <p:ph type="ftr" sz="quarter" idx="132"/>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1299008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ombstone - AWARDS V3">
    <p:spTree>
      <p:nvGrpSpPr>
        <p:cNvPr id="1" name=""/>
        <p:cNvGrpSpPr/>
        <p:nvPr/>
      </p:nvGrpSpPr>
      <p:grpSpPr>
        <a:xfrm>
          <a:off x="0" y="0"/>
          <a:ext cx="0" cy="0"/>
          <a:chOff x="0" y="0"/>
          <a:chExt cx="0" cy="0"/>
        </a:xfrm>
      </p:grpSpPr>
      <p:sp>
        <p:nvSpPr>
          <p:cNvPr id="6" name="Text Placeholder 21"/>
          <p:cNvSpPr>
            <a:spLocks noGrp="1"/>
          </p:cNvSpPr>
          <p:nvPr>
            <p:ph type="body" sz="quarter" idx="106"/>
          </p:nvPr>
        </p:nvSpPr>
        <p:spPr>
          <a:xfrm>
            <a:off x="601133"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1"/>
          <p:cNvSpPr>
            <a:spLocks noGrp="1"/>
          </p:cNvSpPr>
          <p:nvPr>
            <p:ph type="body" sz="quarter" idx="107"/>
          </p:nvPr>
        </p:nvSpPr>
        <p:spPr>
          <a:xfrm>
            <a:off x="601133"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1"/>
          <p:cNvSpPr>
            <a:spLocks noGrp="1"/>
          </p:cNvSpPr>
          <p:nvPr>
            <p:ph type="body" sz="quarter" idx="101"/>
          </p:nvPr>
        </p:nvSpPr>
        <p:spPr>
          <a:xfrm>
            <a:off x="601133"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2pPr>
            <a:lvl3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1"/>
          <p:cNvSpPr>
            <a:spLocks noGrp="1"/>
          </p:cNvSpPr>
          <p:nvPr>
            <p:ph type="body" sz="quarter" idx="102"/>
          </p:nvPr>
        </p:nvSpPr>
        <p:spPr>
          <a:xfrm>
            <a:off x="2818451"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1"/>
          <p:cNvSpPr>
            <a:spLocks noGrp="1"/>
          </p:cNvSpPr>
          <p:nvPr>
            <p:ph type="body" sz="quarter" idx="103"/>
          </p:nvPr>
        </p:nvSpPr>
        <p:spPr>
          <a:xfrm>
            <a:off x="5035768"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1"/>
          <p:cNvSpPr>
            <a:spLocks noGrp="1"/>
          </p:cNvSpPr>
          <p:nvPr>
            <p:ph type="body" sz="quarter" idx="104"/>
          </p:nvPr>
        </p:nvSpPr>
        <p:spPr>
          <a:xfrm>
            <a:off x="7253085"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1"/>
          <p:cNvSpPr>
            <a:spLocks noGrp="1"/>
          </p:cNvSpPr>
          <p:nvPr>
            <p:ph type="body" sz="quarter" idx="105"/>
          </p:nvPr>
        </p:nvSpPr>
        <p:spPr>
          <a:xfrm>
            <a:off x="9470400"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21"/>
          <p:cNvSpPr>
            <a:spLocks noGrp="1"/>
          </p:cNvSpPr>
          <p:nvPr>
            <p:ph type="body" sz="quarter" idx="108"/>
          </p:nvPr>
        </p:nvSpPr>
        <p:spPr>
          <a:xfrm>
            <a:off x="2818451"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1"/>
          <p:cNvSpPr>
            <a:spLocks noGrp="1"/>
          </p:cNvSpPr>
          <p:nvPr>
            <p:ph type="body" sz="quarter" idx="109"/>
          </p:nvPr>
        </p:nvSpPr>
        <p:spPr>
          <a:xfrm>
            <a:off x="2818451"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21"/>
          <p:cNvSpPr>
            <a:spLocks noGrp="1"/>
          </p:cNvSpPr>
          <p:nvPr>
            <p:ph type="body" sz="quarter" idx="110"/>
          </p:nvPr>
        </p:nvSpPr>
        <p:spPr>
          <a:xfrm>
            <a:off x="5035768"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21"/>
          <p:cNvSpPr>
            <a:spLocks noGrp="1"/>
          </p:cNvSpPr>
          <p:nvPr>
            <p:ph type="body" sz="quarter" idx="111"/>
          </p:nvPr>
        </p:nvSpPr>
        <p:spPr>
          <a:xfrm>
            <a:off x="5035768"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21"/>
          <p:cNvSpPr>
            <a:spLocks noGrp="1"/>
          </p:cNvSpPr>
          <p:nvPr>
            <p:ph type="body" sz="quarter" idx="112"/>
          </p:nvPr>
        </p:nvSpPr>
        <p:spPr>
          <a:xfrm>
            <a:off x="7253085"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21"/>
          <p:cNvSpPr>
            <a:spLocks noGrp="1"/>
          </p:cNvSpPr>
          <p:nvPr>
            <p:ph type="body" sz="quarter" idx="113"/>
          </p:nvPr>
        </p:nvSpPr>
        <p:spPr>
          <a:xfrm>
            <a:off x="7253085"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21"/>
          <p:cNvSpPr>
            <a:spLocks noGrp="1"/>
          </p:cNvSpPr>
          <p:nvPr>
            <p:ph type="body" sz="quarter" idx="114"/>
          </p:nvPr>
        </p:nvSpPr>
        <p:spPr>
          <a:xfrm>
            <a:off x="9470400"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21"/>
          <p:cNvSpPr>
            <a:spLocks noGrp="1"/>
          </p:cNvSpPr>
          <p:nvPr>
            <p:ph type="body" sz="quarter" idx="115"/>
          </p:nvPr>
        </p:nvSpPr>
        <p:spPr>
          <a:xfrm>
            <a:off x="9470400"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1"/>
          <p:cNvSpPr>
            <a:spLocks noGrp="1"/>
          </p:cNvSpPr>
          <p:nvPr>
            <p:ph type="body" sz="quarter" idx="116"/>
          </p:nvPr>
        </p:nvSpPr>
        <p:spPr>
          <a:xfrm>
            <a:off x="601133"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2" name="Text Placeholder 21"/>
          <p:cNvSpPr>
            <a:spLocks noGrp="1"/>
          </p:cNvSpPr>
          <p:nvPr>
            <p:ph type="body" sz="quarter" idx="117"/>
          </p:nvPr>
        </p:nvSpPr>
        <p:spPr>
          <a:xfrm>
            <a:off x="2818449"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3" name="Text Placeholder 21"/>
          <p:cNvSpPr>
            <a:spLocks noGrp="1"/>
          </p:cNvSpPr>
          <p:nvPr>
            <p:ph type="body" sz="quarter" idx="118"/>
          </p:nvPr>
        </p:nvSpPr>
        <p:spPr>
          <a:xfrm>
            <a:off x="5035765"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4" name="Text Placeholder 21"/>
          <p:cNvSpPr>
            <a:spLocks noGrp="1"/>
          </p:cNvSpPr>
          <p:nvPr>
            <p:ph type="body" sz="quarter" idx="119"/>
          </p:nvPr>
        </p:nvSpPr>
        <p:spPr>
          <a:xfrm>
            <a:off x="7253081"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5" name="Text Placeholder 21"/>
          <p:cNvSpPr>
            <a:spLocks noGrp="1"/>
          </p:cNvSpPr>
          <p:nvPr>
            <p:ph type="body" sz="quarter" idx="120"/>
          </p:nvPr>
        </p:nvSpPr>
        <p:spPr>
          <a:xfrm>
            <a:off x="9470400"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6" name="Text Placeholder 21"/>
          <p:cNvSpPr>
            <a:spLocks noGrp="1"/>
          </p:cNvSpPr>
          <p:nvPr>
            <p:ph type="body" sz="quarter" idx="121"/>
          </p:nvPr>
        </p:nvSpPr>
        <p:spPr>
          <a:xfrm>
            <a:off x="601133"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7" name="Text Placeholder 21"/>
          <p:cNvSpPr>
            <a:spLocks noGrp="1"/>
          </p:cNvSpPr>
          <p:nvPr>
            <p:ph type="body" sz="quarter" idx="122"/>
          </p:nvPr>
        </p:nvSpPr>
        <p:spPr>
          <a:xfrm>
            <a:off x="2818449"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8" name="Text Placeholder 21"/>
          <p:cNvSpPr>
            <a:spLocks noGrp="1"/>
          </p:cNvSpPr>
          <p:nvPr>
            <p:ph type="body" sz="quarter" idx="123"/>
          </p:nvPr>
        </p:nvSpPr>
        <p:spPr>
          <a:xfrm>
            <a:off x="5035765"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9" name="Text Placeholder 21"/>
          <p:cNvSpPr>
            <a:spLocks noGrp="1"/>
          </p:cNvSpPr>
          <p:nvPr>
            <p:ph type="body" sz="quarter" idx="124"/>
          </p:nvPr>
        </p:nvSpPr>
        <p:spPr>
          <a:xfrm>
            <a:off x="7253081"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0" name="Text Placeholder 21"/>
          <p:cNvSpPr>
            <a:spLocks noGrp="1"/>
          </p:cNvSpPr>
          <p:nvPr>
            <p:ph type="body" sz="quarter" idx="125"/>
          </p:nvPr>
        </p:nvSpPr>
        <p:spPr>
          <a:xfrm>
            <a:off x="9470400"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1" name="Text Placeholder 21"/>
          <p:cNvSpPr>
            <a:spLocks noGrp="1"/>
          </p:cNvSpPr>
          <p:nvPr>
            <p:ph type="body" sz="quarter" idx="126"/>
          </p:nvPr>
        </p:nvSpPr>
        <p:spPr>
          <a:xfrm>
            <a:off x="601133"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2" name="Text Placeholder 21"/>
          <p:cNvSpPr>
            <a:spLocks noGrp="1"/>
          </p:cNvSpPr>
          <p:nvPr>
            <p:ph type="body" sz="quarter" idx="127"/>
          </p:nvPr>
        </p:nvSpPr>
        <p:spPr>
          <a:xfrm>
            <a:off x="2818449"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3" name="Text Placeholder 21"/>
          <p:cNvSpPr>
            <a:spLocks noGrp="1"/>
          </p:cNvSpPr>
          <p:nvPr>
            <p:ph type="body" sz="quarter" idx="128"/>
          </p:nvPr>
        </p:nvSpPr>
        <p:spPr>
          <a:xfrm>
            <a:off x="5035765"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4" name="Text Placeholder 21"/>
          <p:cNvSpPr>
            <a:spLocks noGrp="1"/>
          </p:cNvSpPr>
          <p:nvPr>
            <p:ph type="body" sz="quarter" idx="129"/>
          </p:nvPr>
        </p:nvSpPr>
        <p:spPr>
          <a:xfrm>
            <a:off x="7253081"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5" name="Text Placeholder 21"/>
          <p:cNvSpPr>
            <a:spLocks noGrp="1"/>
          </p:cNvSpPr>
          <p:nvPr>
            <p:ph type="body" sz="quarter" idx="130"/>
          </p:nvPr>
        </p:nvSpPr>
        <p:spPr>
          <a:xfrm>
            <a:off x="9470400"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6" name="Slide Number Placeholder 9"/>
          <p:cNvSpPr>
            <a:spLocks noGrp="1"/>
          </p:cNvSpPr>
          <p:nvPr>
            <p:ph type="sldNum" sz="quarter" idx="131"/>
          </p:nvPr>
        </p:nvSpPr>
        <p:spPr/>
        <p:txBody>
          <a:bodyPr/>
          <a:lstStyle>
            <a:lvl1pPr>
              <a:defRPr/>
            </a:lvl1pPr>
          </a:lstStyle>
          <a:p>
            <a:fld id="{90FE7E78-F63E-6945-90BC-87516667A720}" type="slidenum">
              <a:rPr lang="en-US" altLang="en-US"/>
              <a:pPr/>
              <a:t>‹#›</a:t>
            </a:fld>
            <a:endParaRPr lang="en-US" altLang="en-US"/>
          </a:p>
        </p:txBody>
      </p:sp>
      <p:sp>
        <p:nvSpPr>
          <p:cNvPr id="38" name="Footer Placeholder 12"/>
          <p:cNvSpPr>
            <a:spLocks noGrp="1"/>
          </p:cNvSpPr>
          <p:nvPr>
            <p:ph type="ftr" sz="quarter" idx="132"/>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01416016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52400"/>
            <a:ext cx="10363200" cy="6096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914400" y="914400"/>
            <a:ext cx="103632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a:spLocks noGrp="1" noChangeArrowheads="1"/>
          </p:cNvSpPr>
          <p:nvPr>
            <p:ph type="ftr" sz="quarter" idx="10"/>
          </p:nvPr>
        </p:nvSpPr>
        <p:spPr/>
        <p:txBody>
          <a:bodyPr/>
          <a:lstStyle>
            <a:lvl1pPr>
              <a:defRPr b="0"/>
            </a:lvl1pPr>
          </a:lstStyle>
          <a:p>
            <a:r>
              <a:rPr lang="en-US"/>
              <a:t>Ethical Debates, Econ Theories, Real-World Impacts</a:t>
            </a:r>
            <a:endParaRPr lang="en-US" dirty="0"/>
          </a:p>
        </p:txBody>
      </p:sp>
      <p:sp>
        <p:nvSpPr>
          <p:cNvPr id="5" name="Rectangle 4"/>
          <p:cNvSpPr>
            <a:spLocks noGrp="1" noChangeArrowheads="1"/>
          </p:cNvSpPr>
          <p:nvPr>
            <p:ph type="sldNum" sz="quarter" idx="11"/>
          </p:nvPr>
        </p:nvSpPr>
        <p:spPr/>
        <p:txBody>
          <a:bodyPr/>
          <a:lstStyle>
            <a:lvl1pPr>
              <a:defRPr/>
            </a:lvl1pPr>
          </a:lstStyle>
          <a:p>
            <a:endParaRPr lang="en-US" dirty="0">
              <a:latin typeface="Calibri"/>
            </a:endParaRPr>
          </a:p>
          <a:p>
            <a:fld id="{32A47CA8-1D40-3C49-82CF-CF2201A41E4F}" type="slidenum">
              <a:rPr lang="en-US" smtClean="0">
                <a:latin typeface="Calibri"/>
              </a:rPr>
              <a:pPr/>
              <a:t>‹#›</a:t>
            </a:fld>
            <a:endParaRPr lang="en-US" dirty="0">
              <a:latin typeface="Calibri"/>
            </a:endParaRPr>
          </a:p>
        </p:txBody>
      </p:sp>
    </p:spTree>
    <p:extLst>
      <p:ext uri="{BB962C8B-B14F-4D97-AF65-F5344CB8AC3E}">
        <p14:creationId xmlns:p14="http://schemas.microsoft.com/office/powerpoint/2010/main" val="19447380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5" name="Footer Placeholder 4"/>
          <p:cNvSpPr>
            <a:spLocks noGrp="1"/>
          </p:cNvSpPr>
          <p:nvPr>
            <p:ph type="ftr" sz="quarter" idx="11"/>
          </p:nvPr>
        </p:nvSpPr>
        <p:spPr/>
        <p:txBody>
          <a:bodyPr/>
          <a:lstStyle/>
          <a:p>
            <a:r>
              <a:rPr lang="en-US"/>
              <a:t>Ethical Debates, Econ Theories, Real-World Impacts</a:t>
            </a:r>
          </a:p>
        </p:txBody>
      </p:sp>
      <p:sp>
        <p:nvSpPr>
          <p:cNvPr id="6" name="Slide Number Placeholder 5"/>
          <p:cNvSpPr>
            <a:spLocks noGrp="1"/>
          </p:cNvSpPr>
          <p:nvPr>
            <p:ph type="sldNum" sz="quarter" idx="12"/>
          </p:nvPr>
        </p:nvSpPr>
        <p:spPr/>
        <p:txBody>
          <a:bodyPr/>
          <a:lstStyle/>
          <a:p>
            <a:fld id="{96D85B43-D788-46F7-A773-91C165729B06}" type="slidenum">
              <a:rPr lang="en-US" smtClean="0"/>
              <a:t>‹#›</a:t>
            </a:fld>
            <a:endParaRPr lang="en-US"/>
          </a:p>
        </p:txBody>
      </p:sp>
    </p:spTree>
    <p:extLst>
      <p:ext uri="{BB962C8B-B14F-4D97-AF65-F5344CB8AC3E}">
        <p14:creationId xmlns:p14="http://schemas.microsoft.com/office/powerpoint/2010/main" val="298551148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11277600" cy="609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838200"/>
            <a:ext cx="55372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045200" y="838200"/>
            <a:ext cx="55372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r>
              <a:rPr lang="en-US"/>
              <a:t>Ethical Debates, Econ Theories, Real-World Impacts</a:t>
            </a:r>
          </a:p>
        </p:txBody>
      </p:sp>
      <p:sp>
        <p:nvSpPr>
          <p:cNvPr id="6" name="Rectangle 6"/>
          <p:cNvSpPr>
            <a:spLocks noGrp="1" noChangeArrowheads="1"/>
          </p:cNvSpPr>
          <p:nvPr>
            <p:ph type="sldNum" sz="quarter" idx="11"/>
          </p:nvPr>
        </p:nvSpPr>
        <p:spPr>
          <a:ln/>
        </p:spPr>
        <p:txBody>
          <a:bodyPr/>
          <a:lstStyle>
            <a:lvl1pPr>
              <a:defRPr/>
            </a:lvl1pPr>
          </a:lstStyle>
          <a:p>
            <a:fld id="{1C809E66-74DF-0C42-A43A-AEFFC49125CF}" type="slidenum">
              <a:rPr lang="en-US"/>
              <a:pPr/>
              <a:t>‹#›</a:t>
            </a:fld>
            <a:endParaRPr lang="en-US"/>
          </a:p>
        </p:txBody>
      </p:sp>
    </p:spTree>
    <p:extLst>
      <p:ext uri="{BB962C8B-B14F-4D97-AF65-F5344CB8AC3E}">
        <p14:creationId xmlns:p14="http://schemas.microsoft.com/office/powerpoint/2010/main" val="14216397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11277600" cy="609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838200"/>
            <a:ext cx="11277600" cy="26289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4800" y="3619500"/>
            <a:ext cx="11277600" cy="26289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r>
              <a:rPr lang="en-US"/>
              <a:t>Ethical Debates, Econ Theories, Real-World Impacts</a:t>
            </a:r>
          </a:p>
        </p:txBody>
      </p:sp>
      <p:sp>
        <p:nvSpPr>
          <p:cNvPr id="6" name="Rectangle 6"/>
          <p:cNvSpPr>
            <a:spLocks noGrp="1" noChangeArrowheads="1"/>
          </p:cNvSpPr>
          <p:nvPr>
            <p:ph type="sldNum" sz="quarter" idx="11"/>
          </p:nvPr>
        </p:nvSpPr>
        <p:spPr>
          <a:ln/>
        </p:spPr>
        <p:txBody>
          <a:bodyPr/>
          <a:lstStyle>
            <a:lvl1pPr>
              <a:defRPr/>
            </a:lvl1pPr>
          </a:lstStyle>
          <a:p>
            <a:fld id="{1F6B9BC8-751C-6A46-B5B7-840FAB6C1A54}" type="slidenum">
              <a:rPr lang="en-US"/>
              <a:pPr/>
              <a:t>‹#›</a:t>
            </a:fld>
            <a:endParaRPr lang="en-US"/>
          </a:p>
        </p:txBody>
      </p:sp>
    </p:spTree>
    <p:extLst>
      <p:ext uri="{BB962C8B-B14F-4D97-AF65-F5344CB8AC3E}">
        <p14:creationId xmlns:p14="http://schemas.microsoft.com/office/powerpoint/2010/main" val="310166500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11277600" cy="60960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304800" y="838200"/>
            <a:ext cx="11277600" cy="5410200"/>
          </a:xfrm>
          <a:prstGeom prst="rect">
            <a:avLst/>
          </a:prstGeom>
        </p:spPr>
        <p:txBody>
          <a:bodyPr/>
          <a:lstStyle/>
          <a:p>
            <a:pPr lvl="0"/>
            <a:endParaRPr lang="en-US" noProof="0"/>
          </a:p>
        </p:txBody>
      </p:sp>
      <p:sp>
        <p:nvSpPr>
          <p:cNvPr id="4" name="Rectangle 5"/>
          <p:cNvSpPr>
            <a:spLocks noGrp="1" noChangeArrowheads="1"/>
          </p:cNvSpPr>
          <p:nvPr>
            <p:ph type="ftr" sz="quarter" idx="10"/>
          </p:nvPr>
        </p:nvSpPr>
        <p:spPr>
          <a:ln/>
        </p:spPr>
        <p:txBody>
          <a:bodyPr/>
          <a:lstStyle>
            <a:lvl1pPr>
              <a:defRPr/>
            </a:lvl1pPr>
          </a:lstStyle>
          <a:p>
            <a:r>
              <a:rPr lang="en-US"/>
              <a:t>Ethical Debates, Econ Theories, Real-World Impacts</a:t>
            </a:r>
          </a:p>
        </p:txBody>
      </p:sp>
      <p:sp>
        <p:nvSpPr>
          <p:cNvPr id="5" name="Rectangle 6"/>
          <p:cNvSpPr>
            <a:spLocks noGrp="1" noChangeArrowheads="1"/>
          </p:cNvSpPr>
          <p:nvPr>
            <p:ph type="sldNum" sz="quarter" idx="11"/>
          </p:nvPr>
        </p:nvSpPr>
        <p:spPr>
          <a:ln/>
        </p:spPr>
        <p:txBody>
          <a:bodyPr/>
          <a:lstStyle>
            <a:lvl1pPr>
              <a:defRPr/>
            </a:lvl1pPr>
          </a:lstStyle>
          <a:p>
            <a:fld id="{FFFC3B70-B114-674E-8EFF-281092C9D65E}" type="slidenum">
              <a:rPr lang="en-US"/>
              <a:pPr/>
              <a:t>‹#›</a:t>
            </a:fld>
            <a:endParaRPr lang="en-US"/>
          </a:p>
        </p:txBody>
      </p:sp>
    </p:spTree>
    <p:extLst>
      <p:ext uri="{BB962C8B-B14F-4D97-AF65-F5344CB8AC3E}">
        <p14:creationId xmlns:p14="http://schemas.microsoft.com/office/powerpoint/2010/main" val="2210983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 name="Slide Number Placeholder 9"/>
          <p:cNvSpPr>
            <a:spLocks noGrp="1"/>
          </p:cNvSpPr>
          <p:nvPr>
            <p:ph type="sldNum" sz="quarter" idx="10"/>
          </p:nvPr>
        </p:nvSpPr>
        <p:spPr/>
        <p:txBody>
          <a:bodyPr/>
          <a:lstStyle>
            <a:lvl1pPr>
              <a:defRPr/>
            </a:lvl1pPr>
          </a:lstStyle>
          <a:p>
            <a:fld id="{395527EB-3756-C241-BFD3-DBB1E111190F}" type="slidenum">
              <a:rPr lang="en-US" altLang="en-US"/>
              <a:pPr/>
              <a:t>‹#›</a:t>
            </a:fld>
            <a:endParaRPr lang="en-US" altLang="en-US"/>
          </a:p>
        </p:txBody>
      </p:sp>
      <p:sp>
        <p:nvSpPr>
          <p:cNvPr id="4" name="Footer Placeholder 12"/>
          <p:cNvSpPr>
            <a:spLocks noGrp="1"/>
          </p:cNvSpPr>
          <p:nvPr>
            <p:ph type="ftr" sz="quarter" idx="11"/>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1605157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ide by Side w/Header">
    <p:spTree>
      <p:nvGrpSpPr>
        <p:cNvPr id="1" name=""/>
        <p:cNvGrpSpPr/>
        <p:nvPr/>
      </p:nvGrpSpPr>
      <p:grpSpPr>
        <a:xfrm>
          <a:off x="0" y="0"/>
          <a:ext cx="0" cy="0"/>
          <a:chOff x="0" y="0"/>
          <a:chExt cx="0" cy="0"/>
        </a:xfrm>
      </p:grpSpPr>
      <p:sp>
        <p:nvSpPr>
          <p:cNvPr id="7" name="Text Placeholder 2"/>
          <p:cNvSpPr>
            <a:spLocks noGrp="1"/>
          </p:cNvSpPr>
          <p:nvPr>
            <p:ph type="body" idx="1"/>
          </p:nvPr>
        </p:nvSpPr>
        <p:spPr>
          <a:xfrm>
            <a:off x="505884" y="1371600"/>
            <a:ext cx="5386917"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299200" y="1371600"/>
            <a:ext cx="5386917"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10"/>
          <p:cNvSpPr>
            <a:spLocks noGrp="1"/>
          </p:cNvSpPr>
          <p:nvPr>
            <p:ph sz="quarter" idx="20"/>
          </p:nvPr>
        </p:nvSpPr>
        <p:spPr>
          <a:xfrm>
            <a:off x="505883" y="1807534"/>
            <a:ext cx="5388864"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21"/>
          </p:nvPr>
        </p:nvSpPr>
        <p:spPr>
          <a:xfrm>
            <a:off x="6299200" y="1807534"/>
            <a:ext cx="5388864" cy="4343400"/>
          </a:xfrm>
          <a:prstGeom prst="rect">
            <a:avLst/>
          </a:prstGeom>
          <a:solidFill>
            <a:srgbClr val="FFFFFF"/>
          </a:solidFill>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0" name="Slide Number Placeholder 9"/>
          <p:cNvSpPr>
            <a:spLocks noGrp="1"/>
          </p:cNvSpPr>
          <p:nvPr>
            <p:ph type="sldNum" sz="quarter" idx="22"/>
          </p:nvPr>
        </p:nvSpPr>
        <p:spPr/>
        <p:txBody>
          <a:bodyPr/>
          <a:lstStyle>
            <a:lvl1pPr>
              <a:defRPr/>
            </a:lvl1pPr>
          </a:lstStyle>
          <a:p>
            <a:fld id="{856F0A94-AD2E-974D-AF6B-04AF335E854A}" type="slidenum">
              <a:rPr lang="en-US" altLang="en-US"/>
              <a:pPr/>
              <a:t>‹#›</a:t>
            </a:fld>
            <a:endParaRPr lang="en-US" altLang="en-US"/>
          </a:p>
        </p:txBody>
      </p:sp>
      <p:sp>
        <p:nvSpPr>
          <p:cNvPr id="13" name="Footer Placeholder 12"/>
          <p:cNvSpPr>
            <a:spLocks noGrp="1"/>
          </p:cNvSpPr>
          <p:nvPr>
            <p:ph type="ftr" sz="quarter" idx="23"/>
          </p:nvPr>
        </p:nvSpPr>
        <p:spPr/>
        <p:txBody>
          <a:bodyPr/>
          <a:lstStyle>
            <a:lvl1pPr>
              <a:defRPr/>
            </a:lvl1pPr>
          </a:lstStyle>
          <a:p>
            <a:pPr>
              <a:defRPr/>
            </a:pPr>
            <a:r>
              <a:rPr lang="en-US"/>
              <a:t>Ethical Debates, Econ Theories, Real-World Impacts</a:t>
            </a:r>
          </a:p>
        </p:txBody>
      </p:sp>
    </p:spTree>
    <p:extLst>
      <p:ext uri="{BB962C8B-B14F-4D97-AF65-F5344CB8AC3E}">
        <p14:creationId xmlns:p14="http://schemas.microsoft.com/office/powerpoint/2010/main" val="3419681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de by Side Arrow Right">
    <p:spTree>
      <p:nvGrpSpPr>
        <p:cNvPr id="1" name=""/>
        <p:cNvGrpSpPr/>
        <p:nvPr/>
      </p:nvGrpSpPr>
      <p:grpSpPr>
        <a:xfrm>
          <a:off x="0" y="0"/>
          <a:ext cx="0" cy="0"/>
          <a:chOff x="0" y="0"/>
          <a:chExt cx="0" cy="0"/>
        </a:xfrm>
      </p:grpSpPr>
      <p:sp>
        <p:nvSpPr>
          <p:cNvPr id="10" name="Right Arrow 9"/>
          <p:cNvSpPr/>
          <p:nvPr userDrawn="1"/>
        </p:nvSpPr>
        <p:spPr bwMode="auto">
          <a:xfrm>
            <a:off x="5384800" y="3046413"/>
            <a:ext cx="1320800" cy="1009650"/>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7" name="Text Placeholder 2"/>
          <p:cNvSpPr>
            <a:spLocks noGrp="1"/>
          </p:cNvSpPr>
          <p:nvPr>
            <p:ph type="body" idx="1"/>
          </p:nvPr>
        </p:nvSpPr>
        <p:spPr>
          <a:xfrm>
            <a:off x="505883" y="1371600"/>
            <a:ext cx="4876800"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705600" y="1371600"/>
            <a:ext cx="4876800" cy="380392"/>
          </a:xfrm>
          <a:prstGeom prst="rect">
            <a:avLst/>
          </a:prstGeom>
          <a:solidFill>
            <a:schemeClr val="accent1"/>
          </a:solidFill>
          <a:ln cmpd="sng">
            <a:solidFill>
              <a:srgbClr val="B01C2E"/>
            </a:solidFill>
            <a:prstDash val="solid"/>
          </a:ln>
        </p:spPr>
        <p:txBody>
          <a:bodyPr lIns="91440" rIns="91440" anchor="ctr"/>
          <a:lstStyle>
            <a:lvl1pPr marL="0" marR="0" indent="0" algn="l" defTabSz="685800" rtl="0" eaLnBrk="1" fontAlgn="auto" latinLnBrk="0" hangingPunct="1">
              <a:lnSpc>
                <a:spcPct val="100000"/>
              </a:lnSpc>
              <a:spcBef>
                <a:spcPct val="20000"/>
              </a:spcBef>
              <a:spcAft>
                <a:spcPts val="0"/>
              </a:spcAft>
              <a:buClrTx/>
              <a:buSzTx/>
              <a:buFont typeface="Arial" pitchFamily="34" charset="0"/>
              <a:buNone/>
              <a:tabLst/>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10"/>
          <p:cNvSpPr>
            <a:spLocks noGrp="1"/>
          </p:cNvSpPr>
          <p:nvPr>
            <p:ph sz="quarter" idx="20"/>
          </p:nvPr>
        </p:nvSpPr>
        <p:spPr>
          <a:xfrm>
            <a:off x="505883" y="1807534"/>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21"/>
          </p:nvPr>
        </p:nvSpPr>
        <p:spPr>
          <a:xfrm>
            <a:off x="6705600" y="1828800"/>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1" name="Slide Number Placeholder 2"/>
          <p:cNvSpPr>
            <a:spLocks noGrp="1"/>
          </p:cNvSpPr>
          <p:nvPr>
            <p:ph type="sldNum" sz="quarter" idx="22"/>
          </p:nvPr>
        </p:nvSpPr>
        <p:spPr/>
        <p:txBody>
          <a:bodyPr/>
          <a:lstStyle>
            <a:lvl1pPr>
              <a:defRPr/>
            </a:lvl1pPr>
          </a:lstStyle>
          <a:p>
            <a:fld id="{652385A1-7A9F-1D44-AA51-16856D64E5B5}" type="slidenum">
              <a:rPr lang="en-US" altLang="en-US"/>
              <a:pPr/>
              <a:t>‹#›</a:t>
            </a:fld>
            <a:endParaRPr lang="en-US" altLang="en-US"/>
          </a:p>
        </p:txBody>
      </p:sp>
      <p:sp>
        <p:nvSpPr>
          <p:cNvPr id="14" name="Footer Placeholder 9"/>
          <p:cNvSpPr>
            <a:spLocks noGrp="1"/>
          </p:cNvSpPr>
          <p:nvPr>
            <p:ph type="ftr" sz="quarter" idx="23"/>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1276784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de by Side Double Arrow">
    <p:spTree>
      <p:nvGrpSpPr>
        <p:cNvPr id="1" name=""/>
        <p:cNvGrpSpPr/>
        <p:nvPr/>
      </p:nvGrpSpPr>
      <p:grpSpPr>
        <a:xfrm>
          <a:off x="0" y="0"/>
          <a:ext cx="0" cy="0"/>
          <a:chOff x="0" y="0"/>
          <a:chExt cx="0" cy="0"/>
        </a:xfrm>
      </p:grpSpPr>
      <p:sp>
        <p:nvSpPr>
          <p:cNvPr id="9" name="Right Arrow 8"/>
          <p:cNvSpPr/>
          <p:nvPr userDrawn="1"/>
        </p:nvSpPr>
        <p:spPr bwMode="auto">
          <a:xfrm>
            <a:off x="5359126" y="2692959"/>
            <a:ext cx="1326383" cy="1022294"/>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12" name="Right Arrow 11"/>
          <p:cNvSpPr/>
          <p:nvPr userDrawn="1"/>
        </p:nvSpPr>
        <p:spPr bwMode="auto">
          <a:xfrm rot="10800000">
            <a:off x="5427338" y="3778178"/>
            <a:ext cx="1353183" cy="1022289"/>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7" name="Text Placeholder 2"/>
          <p:cNvSpPr>
            <a:spLocks noGrp="1"/>
          </p:cNvSpPr>
          <p:nvPr>
            <p:ph type="body" idx="1"/>
          </p:nvPr>
        </p:nvSpPr>
        <p:spPr>
          <a:xfrm>
            <a:off x="505883" y="1371600"/>
            <a:ext cx="4876800"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705600" y="1371600"/>
            <a:ext cx="4876800"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10"/>
          <p:cNvSpPr>
            <a:spLocks noGrp="1"/>
          </p:cNvSpPr>
          <p:nvPr>
            <p:ph sz="quarter" idx="20"/>
          </p:nvPr>
        </p:nvSpPr>
        <p:spPr>
          <a:xfrm>
            <a:off x="505883" y="1807534"/>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mn-cs"/>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0"/>
          <p:cNvSpPr>
            <a:spLocks noGrp="1"/>
          </p:cNvSpPr>
          <p:nvPr>
            <p:ph sz="quarter" idx="21"/>
          </p:nvPr>
        </p:nvSpPr>
        <p:spPr>
          <a:xfrm>
            <a:off x="6705600" y="1807534"/>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mn-cs"/>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 name="Slide Number Placeholder 2"/>
          <p:cNvSpPr>
            <a:spLocks noGrp="1"/>
          </p:cNvSpPr>
          <p:nvPr>
            <p:ph type="sldNum" sz="quarter" idx="22"/>
          </p:nvPr>
        </p:nvSpPr>
        <p:spPr/>
        <p:txBody>
          <a:bodyPr/>
          <a:lstStyle>
            <a:lvl1pPr>
              <a:defRPr/>
            </a:lvl1pPr>
          </a:lstStyle>
          <a:p>
            <a:fld id="{0A6B8188-A85F-5349-B14D-08361E6A7245}" type="slidenum">
              <a:rPr lang="en-US" altLang="en-US"/>
              <a:pPr/>
              <a:t>‹#›</a:t>
            </a:fld>
            <a:endParaRPr lang="en-US" altLang="en-US"/>
          </a:p>
        </p:txBody>
      </p:sp>
      <p:sp>
        <p:nvSpPr>
          <p:cNvPr id="15" name="Footer Placeholder 14"/>
          <p:cNvSpPr>
            <a:spLocks noGrp="1"/>
          </p:cNvSpPr>
          <p:nvPr>
            <p:ph type="ftr" sz="quarter" idx="23"/>
          </p:nvPr>
        </p:nvSpPr>
        <p:spPr/>
        <p:txBody>
          <a:bodyPr/>
          <a:lstStyle>
            <a:lvl1pPr>
              <a:defRPr smtClean="0"/>
            </a:lvl1pPr>
          </a:lstStyle>
          <a:p>
            <a:pPr>
              <a:defRPr/>
            </a:pPr>
            <a:r>
              <a:rPr lang="en-US"/>
              <a:t>Ethical Debates, Econ Theories, Real-World Impacts</a:t>
            </a:r>
          </a:p>
        </p:txBody>
      </p:sp>
    </p:spTree>
    <p:extLst>
      <p:ext uri="{BB962C8B-B14F-4D97-AF65-F5344CB8AC3E}">
        <p14:creationId xmlns:p14="http://schemas.microsoft.com/office/powerpoint/2010/main" val="223206336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8" name="Line 88"/>
          <p:cNvSpPr>
            <a:spLocks noChangeShapeType="1"/>
          </p:cNvSpPr>
          <p:nvPr/>
        </p:nvSpPr>
        <p:spPr bwMode="gray">
          <a:xfrm>
            <a:off x="0" y="6423027"/>
            <a:ext cx="12192000" cy="0"/>
          </a:xfrm>
          <a:prstGeom prst="line">
            <a:avLst/>
          </a:prstGeom>
          <a:noFill/>
          <a:ln w="15875">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 name="Slide Number Placeholder 9"/>
          <p:cNvSpPr>
            <a:spLocks noGrp="1"/>
          </p:cNvSpPr>
          <p:nvPr>
            <p:ph type="sldNum" sz="quarter" idx="4"/>
          </p:nvPr>
        </p:nvSpPr>
        <p:spPr>
          <a:xfrm>
            <a:off x="11480800" y="6436636"/>
            <a:ext cx="609600" cy="365125"/>
          </a:xfrm>
          <a:prstGeom prst="rect">
            <a:avLst/>
          </a:prstGeom>
        </p:spPr>
        <p:txBody>
          <a:bodyPr vert="horz" wrap="square" lIns="91440" tIns="45720" rIns="91440" bIns="45720" numCol="1" anchor="ctr" anchorCtr="0" compatLnSpc="1">
            <a:prstTxWarp prst="textNoShape">
              <a:avLst/>
            </a:prstTxWarp>
          </a:bodyPr>
          <a:lstStyle>
            <a:lvl1pPr>
              <a:defRPr sz="800" b="0">
                <a:solidFill>
                  <a:schemeClr val="tx1">
                    <a:lumMod val="50000"/>
                    <a:lumOff val="50000"/>
                  </a:schemeClr>
                </a:solidFill>
                <a:latin typeface="+mn-lt"/>
              </a:defRPr>
            </a:lvl1pPr>
          </a:lstStyle>
          <a:p>
            <a:pPr algn="r"/>
            <a:fld id="{D9D5F7EB-196B-A148-8812-2A4F7A2FBBD6}" type="slidenum">
              <a:rPr lang="en-US" altLang="en-US" smtClean="0"/>
              <a:pPr algn="r"/>
              <a:t>‹#›</a:t>
            </a:fld>
            <a:endParaRPr lang="en-US" altLang="en-US" sz="800" dirty="0"/>
          </a:p>
        </p:txBody>
      </p:sp>
      <p:sp>
        <p:nvSpPr>
          <p:cNvPr id="13" name="Footer Placeholder 12"/>
          <p:cNvSpPr>
            <a:spLocks noGrp="1"/>
          </p:cNvSpPr>
          <p:nvPr>
            <p:ph type="ftr" sz="quarter" idx="3"/>
          </p:nvPr>
        </p:nvSpPr>
        <p:spPr>
          <a:xfrm>
            <a:off x="4165600" y="6442489"/>
            <a:ext cx="3860800" cy="365125"/>
          </a:xfrm>
          <a:prstGeom prst="rect">
            <a:avLst/>
          </a:prstGeom>
        </p:spPr>
        <p:txBody>
          <a:bodyPr vert="horz" wrap="square" lIns="91440" tIns="45720" rIns="91440" bIns="45720" numCol="1" anchor="ctr" anchorCtr="0" compatLnSpc="1">
            <a:prstTxWarp prst="textNoShape">
              <a:avLst/>
            </a:prstTxWarp>
          </a:bodyPr>
          <a:lstStyle>
            <a:lvl1pPr algn="ctr">
              <a:defRPr sz="1000" b="1" smtClean="0">
                <a:solidFill>
                  <a:srgbClr val="898989"/>
                </a:solidFill>
                <a:latin typeface="+mn-lt"/>
                <a:ea typeface="+mn-ea"/>
              </a:defRPr>
            </a:lvl1pPr>
          </a:lstStyle>
          <a:p>
            <a:pPr>
              <a:defRPr/>
            </a:pPr>
            <a:r>
              <a:rPr lang="en-US" dirty="0"/>
              <a:t>Compensation</a:t>
            </a:r>
          </a:p>
        </p:txBody>
      </p:sp>
      <p:sp>
        <p:nvSpPr>
          <p:cNvPr id="9" name="Footer Placeholder 3"/>
          <p:cNvSpPr txBox="1">
            <a:spLocks/>
          </p:cNvSpPr>
          <p:nvPr userDrawn="1"/>
        </p:nvSpPr>
        <p:spPr>
          <a:xfrm>
            <a:off x="96545" y="6423030"/>
            <a:ext cx="3149600" cy="365125"/>
          </a:xfrm>
          <a:prstGeom prst="rect">
            <a:avLst/>
          </a:prstGeom>
        </p:spPr>
        <p:txBody>
          <a:bodyPr vert="horz" wrap="square" lIns="68580" tIns="34290" rIns="68580" bIns="34290" numCol="1" anchor="ctr" anchorCtr="0" compatLnSpc="1">
            <a:prstTxWarp prst="textNoShape">
              <a:avLst/>
            </a:prstTxWarp>
          </a:bodyPr>
          <a:lstStyle>
            <a:defPPr>
              <a:defRPr lang="en-US"/>
            </a:defPPr>
            <a:lvl1pPr algn="ctr" rtl="0" fontAlgn="base">
              <a:spcBef>
                <a:spcPct val="0"/>
              </a:spcBef>
              <a:spcAft>
                <a:spcPct val="0"/>
              </a:spcAft>
              <a:defRPr sz="1200" kern="1200" smtClean="0">
                <a:solidFill>
                  <a:srgbClr val="898989"/>
                </a:solidFill>
                <a:latin typeface="Arial" charset="0"/>
                <a:ea typeface="+mn-ea"/>
                <a:cs typeface="Arial" charset="0"/>
              </a:defRPr>
            </a:lvl1pPr>
            <a:lvl2pPr marL="457200" algn="l" rtl="0" fontAlgn="base">
              <a:spcBef>
                <a:spcPct val="0"/>
              </a:spcBef>
              <a:spcAft>
                <a:spcPct val="0"/>
              </a:spcAft>
              <a:defRPr kern="1200">
                <a:solidFill>
                  <a:schemeClr val="tx1"/>
                </a:solidFill>
                <a:latin typeface="Calibri" charset="0"/>
                <a:ea typeface="Arial" charset="0"/>
                <a:cs typeface="Arial" charset="0"/>
              </a:defRPr>
            </a:lvl2pPr>
            <a:lvl3pPr marL="914400" algn="l" rtl="0" fontAlgn="base">
              <a:spcBef>
                <a:spcPct val="0"/>
              </a:spcBef>
              <a:spcAft>
                <a:spcPct val="0"/>
              </a:spcAft>
              <a:defRPr kern="1200">
                <a:solidFill>
                  <a:schemeClr val="tx1"/>
                </a:solidFill>
                <a:latin typeface="Calibri" charset="0"/>
                <a:ea typeface="Arial" charset="0"/>
                <a:cs typeface="Arial" charset="0"/>
              </a:defRPr>
            </a:lvl3pPr>
            <a:lvl4pPr marL="1371600" algn="l" rtl="0" fontAlgn="base">
              <a:spcBef>
                <a:spcPct val="0"/>
              </a:spcBef>
              <a:spcAft>
                <a:spcPct val="0"/>
              </a:spcAft>
              <a:defRPr kern="1200">
                <a:solidFill>
                  <a:schemeClr val="tx1"/>
                </a:solidFill>
                <a:latin typeface="Calibri" charset="0"/>
                <a:ea typeface="Arial" charset="0"/>
                <a:cs typeface="Arial" charset="0"/>
              </a:defRPr>
            </a:lvl4pPr>
            <a:lvl5pPr marL="1828800" algn="l" rtl="0" fontAlgn="base">
              <a:spcBef>
                <a:spcPct val="0"/>
              </a:spcBef>
              <a:spcAft>
                <a:spcPct val="0"/>
              </a:spcAft>
              <a:defRPr kern="1200">
                <a:solidFill>
                  <a:schemeClr val="tx1"/>
                </a:solidFill>
                <a:latin typeface="Calibri" charset="0"/>
                <a:ea typeface="Arial" charset="0"/>
                <a:cs typeface="Arial" charset="0"/>
              </a:defRPr>
            </a:lvl5pPr>
            <a:lvl6pPr marL="2286000" algn="l" defTabSz="914400" rtl="0" eaLnBrk="1" latinLnBrk="0" hangingPunct="1">
              <a:defRPr kern="1200">
                <a:solidFill>
                  <a:schemeClr val="tx1"/>
                </a:solidFill>
                <a:latin typeface="Calibri" charset="0"/>
                <a:ea typeface="Arial" charset="0"/>
                <a:cs typeface="Arial" charset="0"/>
              </a:defRPr>
            </a:lvl6pPr>
            <a:lvl7pPr marL="2743200" algn="l" defTabSz="914400" rtl="0" eaLnBrk="1" latinLnBrk="0" hangingPunct="1">
              <a:defRPr kern="1200">
                <a:solidFill>
                  <a:schemeClr val="tx1"/>
                </a:solidFill>
                <a:latin typeface="Calibri" charset="0"/>
                <a:ea typeface="Arial" charset="0"/>
                <a:cs typeface="Arial" charset="0"/>
              </a:defRPr>
            </a:lvl7pPr>
            <a:lvl8pPr marL="3200400" algn="l" defTabSz="914400" rtl="0" eaLnBrk="1" latinLnBrk="0" hangingPunct="1">
              <a:defRPr kern="1200">
                <a:solidFill>
                  <a:schemeClr val="tx1"/>
                </a:solidFill>
                <a:latin typeface="Calibri" charset="0"/>
                <a:ea typeface="Arial" charset="0"/>
                <a:cs typeface="Arial" charset="0"/>
              </a:defRPr>
            </a:lvl8pPr>
            <a:lvl9pPr marL="3657600" algn="l" defTabSz="914400" rtl="0" eaLnBrk="1" latinLnBrk="0" hangingPunct="1">
              <a:defRPr kern="1200">
                <a:solidFill>
                  <a:schemeClr val="tx1"/>
                </a:solidFill>
                <a:latin typeface="Calibri" charset="0"/>
                <a:ea typeface="Arial" charset="0"/>
                <a:cs typeface="Arial" charset="0"/>
              </a:defRPr>
            </a:lvl9pPr>
          </a:lstStyle>
          <a:p>
            <a:pPr algn="l">
              <a:defRPr/>
            </a:pPr>
            <a:r>
              <a:rPr lang="en-US" sz="800" baseline="0" dirty="0">
                <a:latin typeface="+mn-lt"/>
              </a:rPr>
              <a:t>FIT_Compensation_2025S</a:t>
            </a:r>
            <a:endParaRPr lang="en-US" sz="800" dirty="0">
              <a:latin typeface="+mn-lt"/>
            </a:endParaRPr>
          </a:p>
        </p:txBody>
      </p:sp>
    </p:spTree>
    <p:extLst>
      <p:ext uri="{BB962C8B-B14F-4D97-AF65-F5344CB8AC3E}">
        <p14:creationId xmlns:p14="http://schemas.microsoft.com/office/powerpoint/2010/main" val="15375557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Lst>
  <p:hf hdr="0" dt="0"/>
  <p:txStyles>
    <p:titleStyle>
      <a:lvl1pPr algn="ctr" rtl="0" eaLnBrk="1" fontAlgn="base" hangingPunct="1">
        <a:spcBef>
          <a:spcPct val="0"/>
        </a:spcBef>
        <a:spcAft>
          <a:spcPct val="0"/>
        </a:spcAft>
        <a:defRPr sz="3300" kern="1200">
          <a:solidFill>
            <a:schemeClr val="tx1"/>
          </a:solidFill>
          <a:latin typeface="+mj-lt"/>
          <a:ea typeface="+mj-ea"/>
          <a:cs typeface="+mj-cs"/>
        </a:defRPr>
      </a:lvl1pPr>
      <a:lvl2pPr algn="ctr" rtl="0" eaLnBrk="1" fontAlgn="base" hangingPunct="1">
        <a:spcBef>
          <a:spcPct val="0"/>
        </a:spcBef>
        <a:spcAft>
          <a:spcPct val="0"/>
        </a:spcAft>
        <a:defRPr sz="3300">
          <a:solidFill>
            <a:schemeClr val="tx1"/>
          </a:solidFill>
          <a:latin typeface="Arial" charset="0"/>
        </a:defRPr>
      </a:lvl2pPr>
      <a:lvl3pPr algn="ctr" rtl="0" eaLnBrk="1" fontAlgn="base" hangingPunct="1">
        <a:spcBef>
          <a:spcPct val="0"/>
        </a:spcBef>
        <a:spcAft>
          <a:spcPct val="0"/>
        </a:spcAft>
        <a:defRPr sz="3300">
          <a:solidFill>
            <a:schemeClr val="tx1"/>
          </a:solidFill>
          <a:latin typeface="Arial" charset="0"/>
        </a:defRPr>
      </a:lvl3pPr>
      <a:lvl4pPr algn="ctr" rtl="0" eaLnBrk="1" fontAlgn="base" hangingPunct="1">
        <a:spcBef>
          <a:spcPct val="0"/>
        </a:spcBef>
        <a:spcAft>
          <a:spcPct val="0"/>
        </a:spcAft>
        <a:defRPr sz="3300">
          <a:solidFill>
            <a:schemeClr val="tx1"/>
          </a:solidFill>
          <a:latin typeface="Arial" charset="0"/>
        </a:defRPr>
      </a:lvl4pPr>
      <a:lvl5pPr algn="ctr" rtl="0" eaLnBrk="1" fontAlgn="base" hangingPunct="1">
        <a:spcBef>
          <a:spcPct val="0"/>
        </a:spcBef>
        <a:spcAft>
          <a:spcPct val="0"/>
        </a:spcAft>
        <a:defRPr sz="3300">
          <a:solidFill>
            <a:schemeClr val="tx1"/>
          </a:solidFill>
          <a:latin typeface="Arial" charset="0"/>
        </a:defRPr>
      </a:lvl5pPr>
      <a:lvl6pPr marL="342900" algn="ctr" rtl="0" eaLnBrk="1" fontAlgn="base" hangingPunct="1">
        <a:spcBef>
          <a:spcPct val="0"/>
        </a:spcBef>
        <a:spcAft>
          <a:spcPct val="0"/>
        </a:spcAft>
        <a:defRPr sz="3300">
          <a:solidFill>
            <a:schemeClr val="tx1"/>
          </a:solidFill>
          <a:latin typeface="Arial" charset="0"/>
        </a:defRPr>
      </a:lvl6pPr>
      <a:lvl7pPr marL="685800" algn="ctr" rtl="0" eaLnBrk="1" fontAlgn="base" hangingPunct="1">
        <a:spcBef>
          <a:spcPct val="0"/>
        </a:spcBef>
        <a:spcAft>
          <a:spcPct val="0"/>
        </a:spcAft>
        <a:defRPr sz="3300">
          <a:solidFill>
            <a:schemeClr val="tx1"/>
          </a:solidFill>
          <a:latin typeface="Arial" charset="0"/>
        </a:defRPr>
      </a:lvl7pPr>
      <a:lvl8pPr marL="1028700" algn="ctr" rtl="0" eaLnBrk="1" fontAlgn="base" hangingPunct="1">
        <a:spcBef>
          <a:spcPct val="0"/>
        </a:spcBef>
        <a:spcAft>
          <a:spcPct val="0"/>
        </a:spcAft>
        <a:defRPr sz="3300">
          <a:solidFill>
            <a:schemeClr val="tx1"/>
          </a:solidFill>
          <a:latin typeface="Arial" charset="0"/>
        </a:defRPr>
      </a:lvl8pPr>
      <a:lvl9pPr marL="1371600" algn="ctr" rtl="0" eaLnBrk="1" fontAlgn="base" hangingPunct="1">
        <a:spcBef>
          <a:spcPct val="0"/>
        </a:spcBef>
        <a:spcAft>
          <a:spcPct val="0"/>
        </a:spcAft>
        <a:defRPr sz="3300">
          <a:solidFill>
            <a:schemeClr val="tx1"/>
          </a:solidFill>
          <a:latin typeface="Arial" charset="0"/>
        </a:defRPr>
      </a:lvl9pPr>
    </p:titleStyle>
    <p:bodyStyle>
      <a:lvl1pPr marL="257175" indent="-257175"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1pPr>
      <a:lvl2pPr marL="557213" indent="-214313" algn="l" rtl="0" eaLnBrk="1" fontAlgn="base" hangingPunct="1">
        <a:spcBef>
          <a:spcPct val="20000"/>
        </a:spcBef>
        <a:spcAft>
          <a:spcPct val="0"/>
        </a:spcAft>
        <a:buFont typeface="Arial" charset="0"/>
        <a:buChar char="–"/>
        <a:defRPr sz="2100" kern="1200">
          <a:solidFill>
            <a:schemeClr val="tx1"/>
          </a:solidFill>
          <a:latin typeface="+mn-lt"/>
          <a:ea typeface="+mn-ea"/>
          <a:cs typeface="+mn-cs"/>
        </a:defRPr>
      </a:lvl2pPr>
      <a:lvl3pPr marL="857250" indent="-17145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3pPr>
      <a:lvl4pPr marL="12001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4pPr>
      <a:lvl5pPr marL="15430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163F83-1D92-9913-E6C0-989EE8AD282E}"/>
              </a:ext>
            </a:extLst>
          </p:cNvPr>
          <p:cNvSpPr>
            <a:spLocks noGrp="1"/>
          </p:cNvSpPr>
          <p:nvPr>
            <p:ph type="sldNum" sz="quarter" idx="10"/>
          </p:nvPr>
        </p:nvSpPr>
        <p:spPr/>
        <p:txBody>
          <a:bodyPr/>
          <a:lstStyle/>
          <a:p>
            <a:fld id="{22D706CB-156B-8643-9A07-D8448DABBCBD}" type="slidenum">
              <a:rPr lang="en-US" altLang="en-US" smtClean="0"/>
              <a:pPr/>
              <a:t>1</a:t>
            </a:fld>
            <a:endParaRPr lang="en-US" altLang="en-US" dirty="0"/>
          </a:p>
        </p:txBody>
      </p:sp>
      <p:sp>
        <p:nvSpPr>
          <p:cNvPr id="3" name="Footer Placeholder 2">
            <a:extLst>
              <a:ext uri="{FF2B5EF4-FFF2-40B4-BE49-F238E27FC236}">
                <a16:creationId xmlns:a16="http://schemas.microsoft.com/office/drawing/2014/main" id="{C2F6B19C-E5DA-51BB-495E-8578A91C5D2D}"/>
              </a:ext>
            </a:extLst>
          </p:cNvPr>
          <p:cNvSpPr>
            <a:spLocks noGrp="1"/>
          </p:cNvSpPr>
          <p:nvPr>
            <p:ph type="ftr" sz="quarter" idx="11"/>
          </p:nvPr>
        </p:nvSpPr>
        <p:spPr/>
        <p:txBody>
          <a:bodyPr/>
          <a:lstStyle/>
          <a:p>
            <a:pPr>
              <a:defRPr/>
            </a:pPr>
            <a:r>
              <a:rPr lang="en-US"/>
              <a:t>Compensation</a:t>
            </a:r>
            <a:endParaRPr lang="en-US" dirty="0"/>
          </a:p>
        </p:txBody>
      </p:sp>
      <p:sp>
        <p:nvSpPr>
          <p:cNvPr id="4" name="Title 1">
            <a:extLst>
              <a:ext uri="{FF2B5EF4-FFF2-40B4-BE49-F238E27FC236}">
                <a16:creationId xmlns:a16="http://schemas.microsoft.com/office/drawing/2014/main" id="{7F77031B-23E5-163E-71B2-1FDAA65F3F6F}"/>
              </a:ext>
            </a:extLst>
          </p:cNvPr>
          <p:cNvSpPr txBox="1">
            <a:spLocks/>
          </p:cNvSpPr>
          <p:nvPr/>
        </p:nvSpPr>
        <p:spPr>
          <a:xfrm>
            <a:off x="1464129" y="1155021"/>
            <a:ext cx="9263741" cy="2387600"/>
          </a:xfrm>
          <a:prstGeom prst="rect">
            <a:avLst/>
          </a:prstGeom>
        </p:spPr>
        <p:txBody>
          <a:bodyPr/>
          <a:lstStyle>
            <a:lvl1pPr algn="ctr" rtl="0" eaLnBrk="1" fontAlgn="base" hangingPunct="1">
              <a:spcBef>
                <a:spcPct val="0"/>
              </a:spcBef>
              <a:spcAft>
                <a:spcPct val="0"/>
              </a:spcAft>
              <a:defRPr sz="3300" kern="1200">
                <a:solidFill>
                  <a:schemeClr val="tx1"/>
                </a:solidFill>
                <a:latin typeface="+mj-lt"/>
                <a:ea typeface="+mj-ea"/>
                <a:cs typeface="+mj-cs"/>
              </a:defRPr>
            </a:lvl1pPr>
            <a:lvl2pPr algn="ctr" rtl="0" eaLnBrk="1" fontAlgn="base" hangingPunct="1">
              <a:spcBef>
                <a:spcPct val="0"/>
              </a:spcBef>
              <a:spcAft>
                <a:spcPct val="0"/>
              </a:spcAft>
              <a:defRPr sz="3300">
                <a:solidFill>
                  <a:schemeClr val="tx1"/>
                </a:solidFill>
                <a:latin typeface="Arial" charset="0"/>
              </a:defRPr>
            </a:lvl2pPr>
            <a:lvl3pPr algn="ctr" rtl="0" eaLnBrk="1" fontAlgn="base" hangingPunct="1">
              <a:spcBef>
                <a:spcPct val="0"/>
              </a:spcBef>
              <a:spcAft>
                <a:spcPct val="0"/>
              </a:spcAft>
              <a:defRPr sz="3300">
                <a:solidFill>
                  <a:schemeClr val="tx1"/>
                </a:solidFill>
                <a:latin typeface="Arial" charset="0"/>
              </a:defRPr>
            </a:lvl3pPr>
            <a:lvl4pPr algn="ctr" rtl="0" eaLnBrk="1" fontAlgn="base" hangingPunct="1">
              <a:spcBef>
                <a:spcPct val="0"/>
              </a:spcBef>
              <a:spcAft>
                <a:spcPct val="0"/>
              </a:spcAft>
              <a:defRPr sz="3300">
                <a:solidFill>
                  <a:schemeClr val="tx1"/>
                </a:solidFill>
                <a:latin typeface="Arial" charset="0"/>
              </a:defRPr>
            </a:lvl4pPr>
            <a:lvl5pPr algn="ctr" rtl="0" eaLnBrk="1" fontAlgn="base" hangingPunct="1">
              <a:spcBef>
                <a:spcPct val="0"/>
              </a:spcBef>
              <a:spcAft>
                <a:spcPct val="0"/>
              </a:spcAft>
              <a:defRPr sz="3300">
                <a:solidFill>
                  <a:schemeClr val="tx1"/>
                </a:solidFill>
                <a:latin typeface="Arial" charset="0"/>
              </a:defRPr>
            </a:lvl5pPr>
            <a:lvl6pPr marL="342900" algn="ctr" rtl="0" eaLnBrk="1" fontAlgn="base" hangingPunct="1">
              <a:spcBef>
                <a:spcPct val="0"/>
              </a:spcBef>
              <a:spcAft>
                <a:spcPct val="0"/>
              </a:spcAft>
              <a:defRPr sz="3300">
                <a:solidFill>
                  <a:schemeClr val="tx1"/>
                </a:solidFill>
                <a:latin typeface="Arial" charset="0"/>
              </a:defRPr>
            </a:lvl6pPr>
            <a:lvl7pPr marL="685800" algn="ctr" rtl="0" eaLnBrk="1" fontAlgn="base" hangingPunct="1">
              <a:spcBef>
                <a:spcPct val="0"/>
              </a:spcBef>
              <a:spcAft>
                <a:spcPct val="0"/>
              </a:spcAft>
              <a:defRPr sz="3300">
                <a:solidFill>
                  <a:schemeClr val="tx1"/>
                </a:solidFill>
                <a:latin typeface="Arial" charset="0"/>
              </a:defRPr>
            </a:lvl7pPr>
            <a:lvl8pPr marL="1028700" algn="ctr" rtl="0" eaLnBrk="1" fontAlgn="base" hangingPunct="1">
              <a:spcBef>
                <a:spcPct val="0"/>
              </a:spcBef>
              <a:spcAft>
                <a:spcPct val="0"/>
              </a:spcAft>
              <a:defRPr sz="3300">
                <a:solidFill>
                  <a:schemeClr val="tx1"/>
                </a:solidFill>
                <a:latin typeface="Arial" charset="0"/>
              </a:defRPr>
            </a:lvl8pPr>
            <a:lvl9pPr marL="1371600" algn="ctr" rtl="0" eaLnBrk="1" fontAlgn="base" hangingPunct="1">
              <a:spcBef>
                <a:spcPct val="0"/>
              </a:spcBef>
              <a:spcAft>
                <a:spcPct val="0"/>
              </a:spcAft>
              <a:defRPr sz="3300">
                <a:solidFill>
                  <a:schemeClr val="tx1"/>
                </a:solidFill>
                <a:latin typeface="Arial" charset="0"/>
              </a:defRPr>
            </a:lvl9pPr>
          </a:lstStyle>
          <a:p>
            <a:r>
              <a:rPr lang="en-US" sz="4400" dirty="0"/>
              <a:t>Federal </a:t>
            </a:r>
            <a:r>
              <a:rPr lang="en-US" sz="4800" dirty="0"/>
              <a:t>Income</a:t>
            </a:r>
            <a:r>
              <a:rPr lang="en-US" sz="4400" dirty="0"/>
              <a:t> Taxation</a:t>
            </a:r>
            <a:br>
              <a:rPr lang="en-US" sz="4400" dirty="0"/>
            </a:br>
            <a:r>
              <a:rPr lang="en-US" sz="4800" i="1" dirty="0"/>
              <a:t>Compensation</a:t>
            </a:r>
            <a:endParaRPr lang="en-US" sz="4400" dirty="0"/>
          </a:p>
        </p:txBody>
      </p:sp>
      <p:sp>
        <p:nvSpPr>
          <p:cNvPr id="5" name="Subtitle 2">
            <a:extLst>
              <a:ext uri="{FF2B5EF4-FFF2-40B4-BE49-F238E27FC236}">
                <a16:creationId xmlns:a16="http://schemas.microsoft.com/office/drawing/2014/main" id="{4D824EC7-22FF-8085-4D25-F0249659D926}"/>
              </a:ext>
            </a:extLst>
          </p:cNvPr>
          <p:cNvSpPr txBox="1">
            <a:spLocks/>
          </p:cNvSpPr>
          <p:nvPr/>
        </p:nvSpPr>
        <p:spPr>
          <a:xfrm>
            <a:off x="2666999" y="3981226"/>
            <a:ext cx="6858000" cy="1027451"/>
          </a:xfrm>
          <a:prstGeom prst="rect">
            <a:avLst/>
          </a:prstGeom>
        </p:spPr>
        <p:txBody>
          <a:bodyPr>
            <a:normAutofit lnSpcReduction="10000"/>
          </a:bodyPr>
          <a:lstStyle>
            <a:lvl1pPr marL="257175" indent="-257175"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1pPr>
            <a:lvl2pPr marL="557213" indent="-214313" algn="l" rtl="0" eaLnBrk="1" fontAlgn="base" hangingPunct="1">
              <a:spcBef>
                <a:spcPct val="20000"/>
              </a:spcBef>
              <a:spcAft>
                <a:spcPct val="0"/>
              </a:spcAft>
              <a:buFont typeface="Arial" charset="0"/>
              <a:buChar char="–"/>
              <a:defRPr sz="2100" kern="1200">
                <a:solidFill>
                  <a:schemeClr val="tx1"/>
                </a:solidFill>
                <a:latin typeface="+mn-lt"/>
                <a:ea typeface="+mn-ea"/>
                <a:cs typeface="+mn-cs"/>
              </a:defRPr>
            </a:lvl2pPr>
            <a:lvl3pPr marL="857250" indent="-17145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3pPr>
            <a:lvl4pPr marL="12001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4pPr>
            <a:lvl5pPr marL="15430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buNone/>
            </a:pPr>
            <a:r>
              <a:rPr lang="en-US" sz="2800" b="1" dirty="0"/>
              <a:t>Prof. Colon</a:t>
            </a:r>
          </a:p>
          <a:p>
            <a:pPr marL="0" indent="0" algn="ctr">
              <a:buNone/>
            </a:pPr>
            <a:r>
              <a:rPr lang="en-US" sz="2800" b="1" dirty="0"/>
              <a:t>Spring 2025</a:t>
            </a:r>
          </a:p>
        </p:txBody>
      </p:sp>
    </p:spTree>
    <p:extLst>
      <p:ext uri="{BB962C8B-B14F-4D97-AF65-F5344CB8AC3E}">
        <p14:creationId xmlns:p14="http://schemas.microsoft.com/office/powerpoint/2010/main" val="29863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lose-up of a document&#10;&#10;AI-generated content may be incorrect.">
            <a:extLst>
              <a:ext uri="{FF2B5EF4-FFF2-40B4-BE49-F238E27FC236}">
                <a16:creationId xmlns:a16="http://schemas.microsoft.com/office/drawing/2014/main" id="{20E21DB8-6DE0-24A2-9639-83FA4E90E241}"/>
              </a:ext>
            </a:extLst>
          </p:cNvPr>
          <p:cNvPicPr>
            <a:picLocks noGrp="1" noChangeAspect="1"/>
          </p:cNvPicPr>
          <p:nvPr>
            <p:ph idx="1"/>
          </p:nvPr>
        </p:nvPicPr>
        <p:blipFill>
          <a:blip r:embed="rId2"/>
          <a:stretch>
            <a:fillRect/>
          </a:stretch>
        </p:blipFill>
        <p:spPr>
          <a:xfrm>
            <a:off x="512064" y="649248"/>
            <a:ext cx="5373948" cy="2052388"/>
          </a:xfrm>
          <a:ln w="28575">
            <a:solidFill>
              <a:schemeClr val="accent1"/>
            </a:solidFill>
          </a:ln>
        </p:spPr>
      </p:pic>
      <p:sp>
        <p:nvSpPr>
          <p:cNvPr id="3" name="Title 2">
            <a:extLst>
              <a:ext uri="{FF2B5EF4-FFF2-40B4-BE49-F238E27FC236}">
                <a16:creationId xmlns:a16="http://schemas.microsoft.com/office/drawing/2014/main" id="{7DC4AF35-5C0E-42AC-E772-54376B154FF4}"/>
              </a:ext>
            </a:extLst>
          </p:cNvPr>
          <p:cNvSpPr>
            <a:spLocks noGrp="1"/>
          </p:cNvSpPr>
          <p:nvPr>
            <p:ph type="title"/>
          </p:nvPr>
        </p:nvSpPr>
        <p:spPr/>
        <p:txBody>
          <a:bodyPr/>
          <a:lstStyle/>
          <a:p>
            <a:r>
              <a:rPr lang="en-US" sz="1800" dirty="0"/>
              <a:t>Fringe Benefits: No Additional Costs Services</a:t>
            </a:r>
          </a:p>
        </p:txBody>
      </p:sp>
      <p:sp>
        <p:nvSpPr>
          <p:cNvPr id="4" name="Slide Number Placeholder 3">
            <a:extLst>
              <a:ext uri="{FF2B5EF4-FFF2-40B4-BE49-F238E27FC236}">
                <a16:creationId xmlns:a16="http://schemas.microsoft.com/office/drawing/2014/main" id="{C69F80CF-3B60-877C-405A-35676578A62A}"/>
              </a:ext>
            </a:extLst>
          </p:cNvPr>
          <p:cNvSpPr>
            <a:spLocks noGrp="1"/>
          </p:cNvSpPr>
          <p:nvPr>
            <p:ph type="sldNum" sz="quarter" idx="10"/>
          </p:nvPr>
        </p:nvSpPr>
        <p:spPr/>
        <p:txBody>
          <a:bodyPr/>
          <a:lstStyle/>
          <a:p>
            <a:fld id="{7B3E355C-57B9-BC4B-95D8-406A1F834537}" type="slidenum">
              <a:rPr lang="en-US" altLang="en-US" smtClean="0"/>
              <a:pPr/>
              <a:t>10</a:t>
            </a:fld>
            <a:endParaRPr lang="en-US" altLang="en-US" dirty="0"/>
          </a:p>
        </p:txBody>
      </p:sp>
      <p:sp>
        <p:nvSpPr>
          <p:cNvPr id="5" name="Footer Placeholder 4">
            <a:extLst>
              <a:ext uri="{FF2B5EF4-FFF2-40B4-BE49-F238E27FC236}">
                <a16:creationId xmlns:a16="http://schemas.microsoft.com/office/drawing/2014/main" id="{9EC152EB-A259-E03E-D890-D54C360AC682}"/>
              </a:ext>
            </a:extLst>
          </p:cNvPr>
          <p:cNvSpPr>
            <a:spLocks noGrp="1"/>
          </p:cNvSpPr>
          <p:nvPr>
            <p:ph type="ftr" sz="quarter" idx="11"/>
          </p:nvPr>
        </p:nvSpPr>
        <p:spPr/>
        <p:txBody>
          <a:bodyPr/>
          <a:lstStyle/>
          <a:p>
            <a:pPr>
              <a:defRPr/>
            </a:pPr>
            <a:r>
              <a:rPr lang="en-US"/>
              <a:t>Compensation</a:t>
            </a:r>
            <a:endParaRPr lang="en-US" dirty="0"/>
          </a:p>
        </p:txBody>
      </p:sp>
      <p:pic>
        <p:nvPicPr>
          <p:cNvPr id="9" name="Picture 8" descr="A document with text on it&#10;&#10;AI-generated content may be incorrect.">
            <a:extLst>
              <a:ext uri="{FF2B5EF4-FFF2-40B4-BE49-F238E27FC236}">
                <a16:creationId xmlns:a16="http://schemas.microsoft.com/office/drawing/2014/main" id="{EBFE7256-CE07-5AF4-B6F9-C6D7830260D3}"/>
              </a:ext>
            </a:extLst>
          </p:cNvPr>
          <p:cNvPicPr>
            <a:picLocks noChangeAspect="1"/>
          </p:cNvPicPr>
          <p:nvPr/>
        </p:nvPicPr>
        <p:blipFill>
          <a:blip r:embed="rId3"/>
          <a:stretch>
            <a:fillRect/>
          </a:stretch>
        </p:blipFill>
        <p:spPr>
          <a:xfrm>
            <a:off x="6150864" y="577475"/>
            <a:ext cx="5373948" cy="5723218"/>
          </a:xfrm>
          <a:prstGeom prst="rect">
            <a:avLst/>
          </a:prstGeom>
          <a:ln w="28575">
            <a:solidFill>
              <a:schemeClr val="accent1"/>
            </a:solidFill>
          </a:ln>
        </p:spPr>
      </p:pic>
      <p:pic>
        <p:nvPicPr>
          <p:cNvPr id="15" name="Picture 14" descr="A close-up of a document&#10;&#10;AI-generated content may be incorrect.">
            <a:extLst>
              <a:ext uri="{FF2B5EF4-FFF2-40B4-BE49-F238E27FC236}">
                <a16:creationId xmlns:a16="http://schemas.microsoft.com/office/drawing/2014/main" id="{7E3BA850-7664-B626-544A-E7844CE208FB}"/>
              </a:ext>
            </a:extLst>
          </p:cNvPr>
          <p:cNvPicPr>
            <a:picLocks noChangeAspect="1"/>
          </p:cNvPicPr>
          <p:nvPr/>
        </p:nvPicPr>
        <p:blipFill>
          <a:blip r:embed="rId4"/>
          <a:stretch>
            <a:fillRect/>
          </a:stretch>
        </p:blipFill>
        <p:spPr>
          <a:xfrm>
            <a:off x="512064" y="3188170"/>
            <a:ext cx="5388864" cy="2767784"/>
          </a:xfrm>
          <a:prstGeom prst="rect">
            <a:avLst/>
          </a:prstGeom>
          <a:ln w="28575">
            <a:solidFill>
              <a:schemeClr val="accent1"/>
            </a:solidFill>
          </a:ln>
        </p:spPr>
      </p:pic>
    </p:spTree>
    <p:extLst>
      <p:ext uri="{BB962C8B-B14F-4D97-AF65-F5344CB8AC3E}">
        <p14:creationId xmlns:p14="http://schemas.microsoft.com/office/powerpoint/2010/main" val="2845043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73202DB-A68C-F254-D358-543E37B78F56}"/>
              </a:ext>
            </a:extLst>
          </p:cNvPr>
          <p:cNvPicPr>
            <a:picLocks noGrp="1" noChangeAspect="1"/>
          </p:cNvPicPr>
          <p:nvPr>
            <p:ph idx="1"/>
          </p:nvPr>
        </p:nvPicPr>
        <p:blipFill>
          <a:blip r:embed="rId2"/>
          <a:stretch>
            <a:fillRect/>
          </a:stretch>
        </p:blipFill>
        <p:spPr>
          <a:xfrm>
            <a:off x="2387187" y="539259"/>
            <a:ext cx="6999033" cy="3661140"/>
          </a:xfrm>
        </p:spPr>
      </p:pic>
      <p:sp>
        <p:nvSpPr>
          <p:cNvPr id="3" name="Title 2">
            <a:extLst>
              <a:ext uri="{FF2B5EF4-FFF2-40B4-BE49-F238E27FC236}">
                <a16:creationId xmlns:a16="http://schemas.microsoft.com/office/drawing/2014/main" id="{C8B84774-4E14-3416-7F08-F2436B8B4230}"/>
              </a:ext>
            </a:extLst>
          </p:cNvPr>
          <p:cNvSpPr>
            <a:spLocks noGrp="1"/>
          </p:cNvSpPr>
          <p:nvPr>
            <p:ph type="title"/>
          </p:nvPr>
        </p:nvSpPr>
        <p:spPr/>
        <p:txBody>
          <a:bodyPr/>
          <a:lstStyle/>
          <a:p>
            <a:r>
              <a:rPr lang="en-US" sz="2000" dirty="0"/>
              <a:t>Fringe Benefits: Qualified Employee Discount</a:t>
            </a:r>
            <a:endParaRPr lang="en-US" dirty="0"/>
          </a:p>
        </p:txBody>
      </p:sp>
      <p:sp>
        <p:nvSpPr>
          <p:cNvPr id="4" name="Slide Number Placeholder 3">
            <a:extLst>
              <a:ext uri="{FF2B5EF4-FFF2-40B4-BE49-F238E27FC236}">
                <a16:creationId xmlns:a16="http://schemas.microsoft.com/office/drawing/2014/main" id="{64323672-675A-C9DF-B851-9A2A162D144B}"/>
              </a:ext>
            </a:extLst>
          </p:cNvPr>
          <p:cNvSpPr>
            <a:spLocks noGrp="1"/>
          </p:cNvSpPr>
          <p:nvPr>
            <p:ph type="sldNum" sz="quarter" idx="10"/>
          </p:nvPr>
        </p:nvSpPr>
        <p:spPr/>
        <p:txBody>
          <a:bodyPr/>
          <a:lstStyle/>
          <a:p>
            <a:fld id="{7B3E355C-57B9-BC4B-95D8-406A1F834537}" type="slidenum">
              <a:rPr lang="en-US" altLang="en-US" smtClean="0"/>
              <a:pPr/>
              <a:t>11</a:t>
            </a:fld>
            <a:endParaRPr lang="en-US" altLang="en-US" dirty="0"/>
          </a:p>
        </p:txBody>
      </p:sp>
      <p:sp>
        <p:nvSpPr>
          <p:cNvPr id="5" name="Footer Placeholder 4">
            <a:extLst>
              <a:ext uri="{FF2B5EF4-FFF2-40B4-BE49-F238E27FC236}">
                <a16:creationId xmlns:a16="http://schemas.microsoft.com/office/drawing/2014/main" id="{DEBA83AC-3CC1-29BA-0BBC-A35637AACF06}"/>
              </a:ext>
            </a:extLst>
          </p:cNvPr>
          <p:cNvSpPr>
            <a:spLocks noGrp="1"/>
          </p:cNvSpPr>
          <p:nvPr>
            <p:ph type="ftr" sz="quarter" idx="11"/>
          </p:nvPr>
        </p:nvSpPr>
        <p:spPr/>
        <p:txBody>
          <a:bodyPr/>
          <a:lstStyle/>
          <a:p>
            <a:pPr>
              <a:defRPr/>
            </a:pPr>
            <a:r>
              <a:rPr lang="en-US"/>
              <a:t>Compensation</a:t>
            </a:r>
            <a:endParaRPr lang="en-US" dirty="0"/>
          </a:p>
        </p:txBody>
      </p:sp>
      <p:pic>
        <p:nvPicPr>
          <p:cNvPr id="9" name="Picture 8" descr="A close-up of a document&#10;&#10;AI-generated content may be incorrect.">
            <a:extLst>
              <a:ext uri="{FF2B5EF4-FFF2-40B4-BE49-F238E27FC236}">
                <a16:creationId xmlns:a16="http://schemas.microsoft.com/office/drawing/2014/main" id="{ADDE398A-9DE0-4982-2367-44FCD6DD2CBA}"/>
              </a:ext>
            </a:extLst>
          </p:cNvPr>
          <p:cNvPicPr>
            <a:picLocks noChangeAspect="1"/>
          </p:cNvPicPr>
          <p:nvPr/>
        </p:nvPicPr>
        <p:blipFill>
          <a:blip r:embed="rId3"/>
          <a:stretch>
            <a:fillRect/>
          </a:stretch>
        </p:blipFill>
        <p:spPr>
          <a:xfrm>
            <a:off x="2387187" y="4328372"/>
            <a:ext cx="6999033" cy="1981919"/>
          </a:xfrm>
          <a:prstGeom prst="rect">
            <a:avLst/>
          </a:prstGeom>
        </p:spPr>
      </p:pic>
    </p:spTree>
    <p:extLst>
      <p:ext uri="{BB962C8B-B14F-4D97-AF65-F5344CB8AC3E}">
        <p14:creationId xmlns:p14="http://schemas.microsoft.com/office/powerpoint/2010/main" val="1009480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lose-up of a text&#10;&#10;AI-generated content may be incorrect.">
            <a:extLst>
              <a:ext uri="{FF2B5EF4-FFF2-40B4-BE49-F238E27FC236}">
                <a16:creationId xmlns:a16="http://schemas.microsoft.com/office/drawing/2014/main" id="{ED4CA38C-B891-5D44-EA7C-01018A9EA6A4}"/>
              </a:ext>
            </a:extLst>
          </p:cNvPr>
          <p:cNvPicPr>
            <a:picLocks noGrp="1" noChangeAspect="1"/>
          </p:cNvPicPr>
          <p:nvPr>
            <p:ph idx="1"/>
          </p:nvPr>
        </p:nvPicPr>
        <p:blipFill>
          <a:blip r:embed="rId2"/>
          <a:stretch>
            <a:fillRect/>
          </a:stretch>
        </p:blipFill>
        <p:spPr>
          <a:xfrm>
            <a:off x="560832" y="455883"/>
            <a:ext cx="11180064" cy="2983201"/>
          </a:xfrm>
        </p:spPr>
      </p:pic>
      <p:sp>
        <p:nvSpPr>
          <p:cNvPr id="3" name="Title 2">
            <a:extLst>
              <a:ext uri="{FF2B5EF4-FFF2-40B4-BE49-F238E27FC236}">
                <a16:creationId xmlns:a16="http://schemas.microsoft.com/office/drawing/2014/main" id="{CBFD274C-9DBD-ABFC-E472-B4262F721252}"/>
              </a:ext>
            </a:extLst>
          </p:cNvPr>
          <p:cNvSpPr>
            <a:spLocks noGrp="1"/>
          </p:cNvSpPr>
          <p:nvPr>
            <p:ph type="title"/>
          </p:nvPr>
        </p:nvSpPr>
        <p:spPr/>
        <p:txBody>
          <a:bodyPr/>
          <a:lstStyle/>
          <a:p>
            <a:r>
              <a:rPr lang="en-US" sz="2000" dirty="0"/>
              <a:t>Fringe Benefits: Working Condition Fringe</a:t>
            </a:r>
            <a:endParaRPr lang="en-US" dirty="0"/>
          </a:p>
        </p:txBody>
      </p:sp>
      <p:sp>
        <p:nvSpPr>
          <p:cNvPr id="4" name="Slide Number Placeholder 3">
            <a:extLst>
              <a:ext uri="{FF2B5EF4-FFF2-40B4-BE49-F238E27FC236}">
                <a16:creationId xmlns:a16="http://schemas.microsoft.com/office/drawing/2014/main" id="{F3A09C8E-A00C-DF1B-DE34-9B77B5CFA847}"/>
              </a:ext>
            </a:extLst>
          </p:cNvPr>
          <p:cNvSpPr>
            <a:spLocks noGrp="1"/>
          </p:cNvSpPr>
          <p:nvPr>
            <p:ph type="sldNum" sz="quarter" idx="10"/>
          </p:nvPr>
        </p:nvSpPr>
        <p:spPr/>
        <p:txBody>
          <a:bodyPr/>
          <a:lstStyle/>
          <a:p>
            <a:fld id="{7B3E355C-57B9-BC4B-95D8-406A1F834537}" type="slidenum">
              <a:rPr lang="en-US" altLang="en-US" smtClean="0"/>
              <a:pPr/>
              <a:t>12</a:t>
            </a:fld>
            <a:endParaRPr lang="en-US" altLang="en-US" dirty="0"/>
          </a:p>
        </p:txBody>
      </p:sp>
      <p:sp>
        <p:nvSpPr>
          <p:cNvPr id="5" name="Footer Placeholder 4">
            <a:extLst>
              <a:ext uri="{FF2B5EF4-FFF2-40B4-BE49-F238E27FC236}">
                <a16:creationId xmlns:a16="http://schemas.microsoft.com/office/drawing/2014/main" id="{D2C8CB64-36BB-797E-5CD8-B7F3D0F16C48}"/>
              </a:ext>
            </a:extLst>
          </p:cNvPr>
          <p:cNvSpPr>
            <a:spLocks noGrp="1"/>
          </p:cNvSpPr>
          <p:nvPr>
            <p:ph type="ftr" sz="quarter" idx="11"/>
          </p:nvPr>
        </p:nvSpPr>
        <p:spPr/>
        <p:txBody>
          <a:bodyPr/>
          <a:lstStyle/>
          <a:p>
            <a:pPr>
              <a:defRPr/>
            </a:pPr>
            <a:r>
              <a:rPr lang="en-US"/>
              <a:t>Compensation</a:t>
            </a:r>
            <a:endParaRPr lang="en-US" dirty="0"/>
          </a:p>
        </p:txBody>
      </p:sp>
    </p:spTree>
    <p:extLst>
      <p:ext uri="{BB962C8B-B14F-4D97-AF65-F5344CB8AC3E}">
        <p14:creationId xmlns:p14="http://schemas.microsoft.com/office/powerpoint/2010/main" val="13019372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ocument with text on it&#10;&#10;AI-generated content may be incorrect.">
            <a:extLst>
              <a:ext uri="{FF2B5EF4-FFF2-40B4-BE49-F238E27FC236}">
                <a16:creationId xmlns:a16="http://schemas.microsoft.com/office/drawing/2014/main" id="{E37E732F-45F8-3B29-08D3-2C31E09886A8}"/>
              </a:ext>
            </a:extLst>
          </p:cNvPr>
          <p:cNvPicPr>
            <a:picLocks noGrp="1" noChangeAspect="1"/>
          </p:cNvPicPr>
          <p:nvPr>
            <p:ph idx="1"/>
          </p:nvPr>
        </p:nvPicPr>
        <p:blipFill>
          <a:blip r:embed="rId2"/>
          <a:stretch>
            <a:fillRect/>
          </a:stretch>
        </p:blipFill>
        <p:spPr>
          <a:xfrm>
            <a:off x="633984" y="890016"/>
            <a:ext cx="11155680" cy="5254752"/>
          </a:xfrm>
        </p:spPr>
      </p:pic>
      <p:sp>
        <p:nvSpPr>
          <p:cNvPr id="3" name="Title 2">
            <a:extLst>
              <a:ext uri="{FF2B5EF4-FFF2-40B4-BE49-F238E27FC236}">
                <a16:creationId xmlns:a16="http://schemas.microsoft.com/office/drawing/2014/main" id="{19FA26E0-0B09-EE74-4C3E-9E09D699215C}"/>
              </a:ext>
            </a:extLst>
          </p:cNvPr>
          <p:cNvSpPr>
            <a:spLocks noGrp="1"/>
          </p:cNvSpPr>
          <p:nvPr>
            <p:ph type="title"/>
          </p:nvPr>
        </p:nvSpPr>
        <p:spPr/>
        <p:txBody>
          <a:bodyPr/>
          <a:lstStyle/>
          <a:p>
            <a:r>
              <a:rPr lang="en-US" sz="2000" dirty="0"/>
              <a:t>Fringe Benefits: De Minimis Fringe</a:t>
            </a:r>
            <a:endParaRPr lang="en-US" dirty="0"/>
          </a:p>
        </p:txBody>
      </p:sp>
      <p:sp>
        <p:nvSpPr>
          <p:cNvPr id="4" name="Slide Number Placeholder 3">
            <a:extLst>
              <a:ext uri="{FF2B5EF4-FFF2-40B4-BE49-F238E27FC236}">
                <a16:creationId xmlns:a16="http://schemas.microsoft.com/office/drawing/2014/main" id="{B3C0E47E-C30A-88EF-41FB-2FF3C6AC89E5}"/>
              </a:ext>
            </a:extLst>
          </p:cNvPr>
          <p:cNvSpPr>
            <a:spLocks noGrp="1"/>
          </p:cNvSpPr>
          <p:nvPr>
            <p:ph type="sldNum" sz="quarter" idx="10"/>
          </p:nvPr>
        </p:nvSpPr>
        <p:spPr/>
        <p:txBody>
          <a:bodyPr/>
          <a:lstStyle/>
          <a:p>
            <a:fld id="{7B3E355C-57B9-BC4B-95D8-406A1F834537}" type="slidenum">
              <a:rPr lang="en-US" altLang="en-US" smtClean="0"/>
              <a:pPr/>
              <a:t>13</a:t>
            </a:fld>
            <a:endParaRPr lang="en-US" altLang="en-US" dirty="0"/>
          </a:p>
        </p:txBody>
      </p:sp>
      <p:sp>
        <p:nvSpPr>
          <p:cNvPr id="5" name="Footer Placeholder 4">
            <a:extLst>
              <a:ext uri="{FF2B5EF4-FFF2-40B4-BE49-F238E27FC236}">
                <a16:creationId xmlns:a16="http://schemas.microsoft.com/office/drawing/2014/main" id="{3C032FBA-A5E2-414A-7672-77DA5582F30A}"/>
              </a:ext>
            </a:extLst>
          </p:cNvPr>
          <p:cNvSpPr>
            <a:spLocks noGrp="1"/>
          </p:cNvSpPr>
          <p:nvPr>
            <p:ph type="ftr" sz="quarter" idx="11"/>
          </p:nvPr>
        </p:nvSpPr>
        <p:spPr/>
        <p:txBody>
          <a:bodyPr/>
          <a:lstStyle/>
          <a:p>
            <a:pPr>
              <a:defRPr/>
            </a:pPr>
            <a:r>
              <a:rPr lang="en-US"/>
              <a:t>Compensation</a:t>
            </a:r>
            <a:endParaRPr lang="en-US" dirty="0"/>
          </a:p>
        </p:txBody>
      </p:sp>
    </p:spTree>
    <p:extLst>
      <p:ext uri="{BB962C8B-B14F-4D97-AF65-F5344CB8AC3E}">
        <p14:creationId xmlns:p14="http://schemas.microsoft.com/office/powerpoint/2010/main" val="3037198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ocument with text and a description&#10;&#10;AI-generated content may be incorrect.">
            <a:extLst>
              <a:ext uri="{FF2B5EF4-FFF2-40B4-BE49-F238E27FC236}">
                <a16:creationId xmlns:a16="http://schemas.microsoft.com/office/drawing/2014/main" id="{67186682-2EA6-0AE2-5C68-A0E8490DFC9E}"/>
              </a:ext>
            </a:extLst>
          </p:cNvPr>
          <p:cNvPicPr>
            <a:picLocks noGrp="1" noChangeAspect="1"/>
          </p:cNvPicPr>
          <p:nvPr>
            <p:ph idx="1"/>
          </p:nvPr>
        </p:nvPicPr>
        <p:blipFill>
          <a:blip r:embed="rId2"/>
          <a:stretch>
            <a:fillRect/>
          </a:stretch>
        </p:blipFill>
        <p:spPr>
          <a:xfrm>
            <a:off x="357061" y="591979"/>
            <a:ext cx="5226875" cy="3394805"/>
          </a:xfrm>
        </p:spPr>
      </p:pic>
      <p:sp>
        <p:nvSpPr>
          <p:cNvPr id="3" name="Title 2">
            <a:extLst>
              <a:ext uri="{FF2B5EF4-FFF2-40B4-BE49-F238E27FC236}">
                <a16:creationId xmlns:a16="http://schemas.microsoft.com/office/drawing/2014/main" id="{D1F3F0DE-85A6-098F-F76B-BA00343D409C}"/>
              </a:ext>
            </a:extLst>
          </p:cNvPr>
          <p:cNvSpPr>
            <a:spLocks noGrp="1"/>
          </p:cNvSpPr>
          <p:nvPr>
            <p:ph type="title"/>
          </p:nvPr>
        </p:nvSpPr>
        <p:spPr/>
        <p:txBody>
          <a:bodyPr/>
          <a:lstStyle/>
          <a:p>
            <a:r>
              <a:rPr lang="en-US" dirty="0"/>
              <a:t>Fringe Benefits: Qualified Transportation Fringe</a:t>
            </a:r>
          </a:p>
        </p:txBody>
      </p:sp>
      <p:sp>
        <p:nvSpPr>
          <p:cNvPr id="4" name="Slide Number Placeholder 3">
            <a:extLst>
              <a:ext uri="{FF2B5EF4-FFF2-40B4-BE49-F238E27FC236}">
                <a16:creationId xmlns:a16="http://schemas.microsoft.com/office/drawing/2014/main" id="{1A2BA99D-BD60-FEC9-CCD0-9FC53AC0C521}"/>
              </a:ext>
            </a:extLst>
          </p:cNvPr>
          <p:cNvSpPr>
            <a:spLocks noGrp="1"/>
          </p:cNvSpPr>
          <p:nvPr>
            <p:ph type="sldNum" sz="quarter" idx="10"/>
          </p:nvPr>
        </p:nvSpPr>
        <p:spPr/>
        <p:txBody>
          <a:bodyPr/>
          <a:lstStyle/>
          <a:p>
            <a:fld id="{7B3E355C-57B9-BC4B-95D8-406A1F834537}" type="slidenum">
              <a:rPr lang="en-US" altLang="en-US" smtClean="0"/>
              <a:pPr/>
              <a:t>14</a:t>
            </a:fld>
            <a:endParaRPr lang="en-US" altLang="en-US" dirty="0"/>
          </a:p>
        </p:txBody>
      </p:sp>
      <p:sp>
        <p:nvSpPr>
          <p:cNvPr id="5" name="Footer Placeholder 4">
            <a:extLst>
              <a:ext uri="{FF2B5EF4-FFF2-40B4-BE49-F238E27FC236}">
                <a16:creationId xmlns:a16="http://schemas.microsoft.com/office/drawing/2014/main" id="{FD7BE68E-4BAD-2D61-28CB-42361A90C868}"/>
              </a:ext>
            </a:extLst>
          </p:cNvPr>
          <p:cNvSpPr>
            <a:spLocks noGrp="1"/>
          </p:cNvSpPr>
          <p:nvPr>
            <p:ph type="ftr" sz="quarter" idx="11"/>
          </p:nvPr>
        </p:nvSpPr>
        <p:spPr/>
        <p:txBody>
          <a:bodyPr/>
          <a:lstStyle/>
          <a:p>
            <a:pPr>
              <a:defRPr/>
            </a:pPr>
            <a:r>
              <a:rPr lang="en-US"/>
              <a:t>Compensation</a:t>
            </a:r>
            <a:endParaRPr lang="en-US" dirty="0"/>
          </a:p>
        </p:txBody>
      </p:sp>
      <p:pic>
        <p:nvPicPr>
          <p:cNvPr id="9" name="Picture 8" descr="A document with text on it&#10;&#10;AI-generated content may be incorrect.">
            <a:extLst>
              <a:ext uri="{FF2B5EF4-FFF2-40B4-BE49-F238E27FC236}">
                <a16:creationId xmlns:a16="http://schemas.microsoft.com/office/drawing/2014/main" id="{74B6D117-6398-8989-7371-CEB9ABFF9227}"/>
              </a:ext>
            </a:extLst>
          </p:cNvPr>
          <p:cNvPicPr>
            <a:picLocks noChangeAspect="1"/>
          </p:cNvPicPr>
          <p:nvPr/>
        </p:nvPicPr>
        <p:blipFill>
          <a:blip r:embed="rId3"/>
          <a:stretch>
            <a:fillRect/>
          </a:stretch>
        </p:blipFill>
        <p:spPr>
          <a:xfrm>
            <a:off x="5567681" y="591979"/>
            <a:ext cx="6221984" cy="5552790"/>
          </a:xfrm>
          <a:prstGeom prst="rect">
            <a:avLst/>
          </a:prstGeom>
        </p:spPr>
      </p:pic>
    </p:spTree>
    <p:extLst>
      <p:ext uri="{BB962C8B-B14F-4D97-AF65-F5344CB8AC3E}">
        <p14:creationId xmlns:p14="http://schemas.microsoft.com/office/powerpoint/2010/main" val="3482371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lose-up of a document&#10;&#10;AI-generated content may be incorrect.">
            <a:extLst>
              <a:ext uri="{FF2B5EF4-FFF2-40B4-BE49-F238E27FC236}">
                <a16:creationId xmlns:a16="http://schemas.microsoft.com/office/drawing/2014/main" id="{E0FF12F0-8344-96A4-3A4D-43A955B0CE34}"/>
              </a:ext>
            </a:extLst>
          </p:cNvPr>
          <p:cNvPicPr>
            <a:picLocks noGrp="1" noChangeAspect="1"/>
          </p:cNvPicPr>
          <p:nvPr>
            <p:ph idx="1"/>
          </p:nvPr>
        </p:nvPicPr>
        <p:blipFill>
          <a:blip r:embed="rId2"/>
          <a:stretch>
            <a:fillRect/>
          </a:stretch>
        </p:blipFill>
        <p:spPr>
          <a:xfrm>
            <a:off x="512064" y="607726"/>
            <a:ext cx="5961888" cy="5646770"/>
          </a:xfrm>
          <a:ln w="31750">
            <a:solidFill>
              <a:schemeClr val="accent1"/>
            </a:solidFill>
          </a:ln>
        </p:spPr>
      </p:pic>
      <p:sp>
        <p:nvSpPr>
          <p:cNvPr id="3" name="Title 2">
            <a:extLst>
              <a:ext uri="{FF2B5EF4-FFF2-40B4-BE49-F238E27FC236}">
                <a16:creationId xmlns:a16="http://schemas.microsoft.com/office/drawing/2014/main" id="{79137A24-0D1B-798E-3116-BFA762320529}"/>
              </a:ext>
            </a:extLst>
          </p:cNvPr>
          <p:cNvSpPr>
            <a:spLocks noGrp="1"/>
          </p:cNvSpPr>
          <p:nvPr>
            <p:ph type="title"/>
          </p:nvPr>
        </p:nvSpPr>
        <p:spPr/>
        <p:txBody>
          <a:bodyPr/>
          <a:lstStyle/>
          <a:p>
            <a:r>
              <a:rPr lang="en-US" dirty="0"/>
              <a:t>Section 83(a), (c), and (h)</a:t>
            </a:r>
          </a:p>
        </p:txBody>
      </p:sp>
      <p:sp>
        <p:nvSpPr>
          <p:cNvPr id="4" name="Slide Number Placeholder 3">
            <a:extLst>
              <a:ext uri="{FF2B5EF4-FFF2-40B4-BE49-F238E27FC236}">
                <a16:creationId xmlns:a16="http://schemas.microsoft.com/office/drawing/2014/main" id="{B4E2C6E4-99D7-88EC-5847-7D666024D12E}"/>
              </a:ext>
            </a:extLst>
          </p:cNvPr>
          <p:cNvSpPr>
            <a:spLocks noGrp="1"/>
          </p:cNvSpPr>
          <p:nvPr>
            <p:ph type="sldNum" sz="quarter" idx="10"/>
          </p:nvPr>
        </p:nvSpPr>
        <p:spPr/>
        <p:txBody>
          <a:bodyPr/>
          <a:lstStyle/>
          <a:p>
            <a:fld id="{7B3E355C-57B9-BC4B-95D8-406A1F834537}" type="slidenum">
              <a:rPr lang="en-US" altLang="en-US" smtClean="0"/>
              <a:pPr/>
              <a:t>15</a:t>
            </a:fld>
            <a:endParaRPr lang="en-US" altLang="en-US" dirty="0"/>
          </a:p>
        </p:txBody>
      </p:sp>
      <p:sp>
        <p:nvSpPr>
          <p:cNvPr id="5" name="Footer Placeholder 4">
            <a:extLst>
              <a:ext uri="{FF2B5EF4-FFF2-40B4-BE49-F238E27FC236}">
                <a16:creationId xmlns:a16="http://schemas.microsoft.com/office/drawing/2014/main" id="{22ACFE91-F598-D7DB-2A89-4CDC41A5ED36}"/>
              </a:ext>
            </a:extLst>
          </p:cNvPr>
          <p:cNvSpPr>
            <a:spLocks noGrp="1"/>
          </p:cNvSpPr>
          <p:nvPr>
            <p:ph type="ftr" sz="quarter" idx="11"/>
          </p:nvPr>
        </p:nvSpPr>
        <p:spPr/>
        <p:txBody>
          <a:bodyPr/>
          <a:lstStyle/>
          <a:p>
            <a:pPr>
              <a:defRPr/>
            </a:pPr>
            <a:r>
              <a:rPr lang="en-US"/>
              <a:t>Compensation</a:t>
            </a:r>
            <a:endParaRPr lang="en-US" dirty="0"/>
          </a:p>
        </p:txBody>
      </p:sp>
      <p:pic>
        <p:nvPicPr>
          <p:cNvPr id="9" name="Picture 8" descr="A close-up of a text&#10;&#10;AI-generated content may be incorrect.">
            <a:extLst>
              <a:ext uri="{FF2B5EF4-FFF2-40B4-BE49-F238E27FC236}">
                <a16:creationId xmlns:a16="http://schemas.microsoft.com/office/drawing/2014/main" id="{5D95EEEA-3A2C-88A3-806E-8B8B5A955985}"/>
              </a:ext>
            </a:extLst>
          </p:cNvPr>
          <p:cNvPicPr>
            <a:picLocks noChangeAspect="1"/>
          </p:cNvPicPr>
          <p:nvPr/>
        </p:nvPicPr>
        <p:blipFill>
          <a:blip r:embed="rId3"/>
          <a:stretch>
            <a:fillRect/>
          </a:stretch>
        </p:blipFill>
        <p:spPr>
          <a:xfrm>
            <a:off x="6620256" y="502920"/>
            <a:ext cx="5169408" cy="2435352"/>
          </a:xfrm>
          <a:prstGeom prst="rect">
            <a:avLst/>
          </a:prstGeom>
          <a:ln w="28575">
            <a:solidFill>
              <a:schemeClr val="accent1"/>
            </a:solidFill>
          </a:ln>
        </p:spPr>
      </p:pic>
      <p:pic>
        <p:nvPicPr>
          <p:cNvPr id="11" name="Picture 10" descr="A close-up of a document&#10;&#10;AI-generated content may be incorrect.">
            <a:extLst>
              <a:ext uri="{FF2B5EF4-FFF2-40B4-BE49-F238E27FC236}">
                <a16:creationId xmlns:a16="http://schemas.microsoft.com/office/drawing/2014/main" id="{47E8AB85-DA50-C6FF-157A-A1D231056A22}"/>
              </a:ext>
            </a:extLst>
          </p:cNvPr>
          <p:cNvPicPr>
            <a:picLocks noChangeAspect="1"/>
          </p:cNvPicPr>
          <p:nvPr/>
        </p:nvPicPr>
        <p:blipFill>
          <a:blip r:embed="rId4"/>
          <a:stretch>
            <a:fillRect/>
          </a:stretch>
        </p:blipFill>
        <p:spPr>
          <a:xfrm>
            <a:off x="6620256" y="3126264"/>
            <a:ext cx="5303520" cy="3128231"/>
          </a:xfrm>
          <a:prstGeom prst="rect">
            <a:avLst/>
          </a:prstGeom>
          <a:ln w="28575">
            <a:solidFill>
              <a:schemeClr val="accent1"/>
            </a:solidFill>
          </a:ln>
        </p:spPr>
      </p:pic>
    </p:spTree>
    <p:extLst>
      <p:ext uri="{BB962C8B-B14F-4D97-AF65-F5344CB8AC3E}">
        <p14:creationId xmlns:p14="http://schemas.microsoft.com/office/powerpoint/2010/main" val="3561501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lose-up of a document&#10;&#10;AI-generated content may be incorrect.">
            <a:extLst>
              <a:ext uri="{FF2B5EF4-FFF2-40B4-BE49-F238E27FC236}">
                <a16:creationId xmlns:a16="http://schemas.microsoft.com/office/drawing/2014/main" id="{10F6639A-11B7-50A4-C107-79A3E43B7807}"/>
              </a:ext>
            </a:extLst>
          </p:cNvPr>
          <p:cNvPicPr>
            <a:picLocks noGrp="1" noChangeAspect="1"/>
          </p:cNvPicPr>
          <p:nvPr>
            <p:ph idx="1"/>
          </p:nvPr>
        </p:nvPicPr>
        <p:blipFill>
          <a:blip r:embed="rId2"/>
          <a:stretch>
            <a:fillRect/>
          </a:stretch>
        </p:blipFill>
        <p:spPr>
          <a:xfrm>
            <a:off x="1617663" y="938784"/>
            <a:ext cx="9067800" cy="5169408"/>
          </a:xfrm>
        </p:spPr>
      </p:pic>
      <p:sp>
        <p:nvSpPr>
          <p:cNvPr id="3" name="Title 2">
            <a:extLst>
              <a:ext uri="{FF2B5EF4-FFF2-40B4-BE49-F238E27FC236}">
                <a16:creationId xmlns:a16="http://schemas.microsoft.com/office/drawing/2014/main" id="{B631E258-C6D0-8986-1023-CE313FAE1C08}"/>
              </a:ext>
            </a:extLst>
          </p:cNvPr>
          <p:cNvSpPr>
            <a:spLocks noGrp="1"/>
          </p:cNvSpPr>
          <p:nvPr>
            <p:ph type="title"/>
          </p:nvPr>
        </p:nvSpPr>
        <p:spPr/>
        <p:txBody>
          <a:bodyPr/>
          <a:lstStyle/>
          <a:p>
            <a:r>
              <a:rPr lang="en-US" dirty="0"/>
              <a:t>Section 83(b)</a:t>
            </a:r>
          </a:p>
        </p:txBody>
      </p:sp>
      <p:sp>
        <p:nvSpPr>
          <p:cNvPr id="4" name="Slide Number Placeholder 3">
            <a:extLst>
              <a:ext uri="{FF2B5EF4-FFF2-40B4-BE49-F238E27FC236}">
                <a16:creationId xmlns:a16="http://schemas.microsoft.com/office/drawing/2014/main" id="{D4ED04FC-B80F-203C-EA9B-257DFE15CEC0}"/>
              </a:ext>
            </a:extLst>
          </p:cNvPr>
          <p:cNvSpPr>
            <a:spLocks noGrp="1"/>
          </p:cNvSpPr>
          <p:nvPr>
            <p:ph type="sldNum" sz="quarter" idx="10"/>
          </p:nvPr>
        </p:nvSpPr>
        <p:spPr/>
        <p:txBody>
          <a:bodyPr/>
          <a:lstStyle/>
          <a:p>
            <a:fld id="{7B3E355C-57B9-BC4B-95D8-406A1F834537}" type="slidenum">
              <a:rPr lang="en-US" altLang="en-US" smtClean="0"/>
              <a:pPr/>
              <a:t>16</a:t>
            </a:fld>
            <a:endParaRPr lang="en-US" altLang="en-US" dirty="0"/>
          </a:p>
        </p:txBody>
      </p:sp>
      <p:sp>
        <p:nvSpPr>
          <p:cNvPr id="5" name="Footer Placeholder 4">
            <a:extLst>
              <a:ext uri="{FF2B5EF4-FFF2-40B4-BE49-F238E27FC236}">
                <a16:creationId xmlns:a16="http://schemas.microsoft.com/office/drawing/2014/main" id="{431614FC-E6BF-3B54-B784-12D16996D205}"/>
              </a:ext>
            </a:extLst>
          </p:cNvPr>
          <p:cNvSpPr>
            <a:spLocks noGrp="1"/>
          </p:cNvSpPr>
          <p:nvPr>
            <p:ph type="ftr" sz="quarter" idx="11"/>
          </p:nvPr>
        </p:nvSpPr>
        <p:spPr/>
        <p:txBody>
          <a:bodyPr/>
          <a:lstStyle/>
          <a:p>
            <a:pPr>
              <a:defRPr/>
            </a:pPr>
            <a:r>
              <a:rPr lang="en-US"/>
              <a:t>Compensation</a:t>
            </a:r>
            <a:endParaRPr lang="en-US" dirty="0"/>
          </a:p>
        </p:txBody>
      </p:sp>
    </p:spTree>
    <p:extLst>
      <p:ext uri="{BB962C8B-B14F-4D97-AF65-F5344CB8AC3E}">
        <p14:creationId xmlns:p14="http://schemas.microsoft.com/office/powerpoint/2010/main" val="2220328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lose-up of a document&#10;&#10;AI-generated content may be incorrect.">
            <a:extLst>
              <a:ext uri="{FF2B5EF4-FFF2-40B4-BE49-F238E27FC236}">
                <a16:creationId xmlns:a16="http://schemas.microsoft.com/office/drawing/2014/main" id="{DCF99BD0-89E7-5796-F403-EAE21E7E60CC}"/>
              </a:ext>
            </a:extLst>
          </p:cNvPr>
          <p:cNvPicPr>
            <a:picLocks noGrp="1" noChangeAspect="1"/>
          </p:cNvPicPr>
          <p:nvPr>
            <p:ph idx="1"/>
          </p:nvPr>
        </p:nvPicPr>
        <p:blipFill>
          <a:blip r:embed="rId2"/>
          <a:stretch>
            <a:fillRect/>
          </a:stretch>
        </p:blipFill>
        <p:spPr>
          <a:xfrm>
            <a:off x="2033588" y="1562894"/>
            <a:ext cx="7188200" cy="2951956"/>
          </a:xfrm>
        </p:spPr>
      </p:pic>
      <p:sp>
        <p:nvSpPr>
          <p:cNvPr id="3" name="Title 2">
            <a:extLst>
              <a:ext uri="{FF2B5EF4-FFF2-40B4-BE49-F238E27FC236}">
                <a16:creationId xmlns:a16="http://schemas.microsoft.com/office/drawing/2014/main" id="{89491FEA-A5DA-91D7-9C5A-3C6233CD9EF8}"/>
              </a:ext>
            </a:extLst>
          </p:cNvPr>
          <p:cNvSpPr>
            <a:spLocks noGrp="1"/>
          </p:cNvSpPr>
          <p:nvPr>
            <p:ph type="title"/>
          </p:nvPr>
        </p:nvSpPr>
        <p:spPr/>
        <p:txBody>
          <a:bodyPr/>
          <a:lstStyle/>
          <a:p>
            <a:r>
              <a:rPr lang="en-US" dirty="0"/>
              <a:t>Section 61(a)(1)</a:t>
            </a:r>
          </a:p>
        </p:txBody>
      </p:sp>
      <p:sp>
        <p:nvSpPr>
          <p:cNvPr id="4" name="Slide Number Placeholder 3">
            <a:extLst>
              <a:ext uri="{FF2B5EF4-FFF2-40B4-BE49-F238E27FC236}">
                <a16:creationId xmlns:a16="http://schemas.microsoft.com/office/drawing/2014/main" id="{19E2375D-FEC4-2690-0609-66E4ACD77574}"/>
              </a:ext>
            </a:extLst>
          </p:cNvPr>
          <p:cNvSpPr>
            <a:spLocks noGrp="1"/>
          </p:cNvSpPr>
          <p:nvPr>
            <p:ph type="sldNum" sz="quarter" idx="10"/>
          </p:nvPr>
        </p:nvSpPr>
        <p:spPr/>
        <p:txBody>
          <a:bodyPr/>
          <a:lstStyle/>
          <a:p>
            <a:fld id="{7B3E355C-57B9-BC4B-95D8-406A1F834537}" type="slidenum">
              <a:rPr lang="en-US" altLang="en-US" smtClean="0"/>
              <a:pPr/>
              <a:t>2</a:t>
            </a:fld>
            <a:endParaRPr lang="en-US" altLang="en-US" dirty="0"/>
          </a:p>
        </p:txBody>
      </p:sp>
      <p:sp>
        <p:nvSpPr>
          <p:cNvPr id="5" name="Footer Placeholder 4">
            <a:extLst>
              <a:ext uri="{FF2B5EF4-FFF2-40B4-BE49-F238E27FC236}">
                <a16:creationId xmlns:a16="http://schemas.microsoft.com/office/drawing/2014/main" id="{7D8D1B58-85B0-645B-E900-A43C9FD4E011}"/>
              </a:ext>
            </a:extLst>
          </p:cNvPr>
          <p:cNvSpPr>
            <a:spLocks noGrp="1"/>
          </p:cNvSpPr>
          <p:nvPr>
            <p:ph type="ftr" sz="quarter" idx="11"/>
          </p:nvPr>
        </p:nvSpPr>
        <p:spPr/>
        <p:txBody>
          <a:bodyPr/>
          <a:lstStyle/>
          <a:p>
            <a:pPr>
              <a:defRPr/>
            </a:pPr>
            <a:r>
              <a:rPr lang="en-US"/>
              <a:t>Compensation</a:t>
            </a:r>
            <a:endParaRPr lang="en-US" dirty="0"/>
          </a:p>
        </p:txBody>
      </p:sp>
    </p:spTree>
    <p:extLst>
      <p:ext uri="{BB962C8B-B14F-4D97-AF65-F5344CB8AC3E}">
        <p14:creationId xmlns:p14="http://schemas.microsoft.com/office/powerpoint/2010/main" val="200841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BD64D4-43E0-EF66-1E41-0E6EB139C076}"/>
              </a:ext>
            </a:extLst>
          </p:cNvPr>
          <p:cNvSpPr>
            <a:spLocks noGrp="1"/>
          </p:cNvSpPr>
          <p:nvPr>
            <p:ph type="title"/>
          </p:nvPr>
        </p:nvSpPr>
        <p:spPr/>
        <p:txBody>
          <a:bodyPr/>
          <a:lstStyle/>
          <a:p>
            <a:r>
              <a:rPr lang="en-US" dirty="0"/>
              <a:t>Old Colony Trust Co. v. CIR (279 U.S. 716 (1929)</a:t>
            </a:r>
          </a:p>
        </p:txBody>
      </p:sp>
      <p:sp>
        <p:nvSpPr>
          <p:cNvPr id="4" name="Slide Number Placeholder 3">
            <a:extLst>
              <a:ext uri="{FF2B5EF4-FFF2-40B4-BE49-F238E27FC236}">
                <a16:creationId xmlns:a16="http://schemas.microsoft.com/office/drawing/2014/main" id="{1591E2ED-5DE7-B7B0-BDBF-C7EBA7358692}"/>
              </a:ext>
            </a:extLst>
          </p:cNvPr>
          <p:cNvSpPr>
            <a:spLocks noGrp="1"/>
          </p:cNvSpPr>
          <p:nvPr>
            <p:ph type="sldNum" sz="quarter" idx="10"/>
          </p:nvPr>
        </p:nvSpPr>
        <p:spPr/>
        <p:txBody>
          <a:bodyPr/>
          <a:lstStyle/>
          <a:p>
            <a:fld id="{7B3E355C-57B9-BC4B-95D8-406A1F834537}" type="slidenum">
              <a:rPr lang="en-US" altLang="en-US" smtClean="0"/>
              <a:pPr/>
              <a:t>3</a:t>
            </a:fld>
            <a:endParaRPr lang="en-US" altLang="en-US" dirty="0"/>
          </a:p>
        </p:txBody>
      </p:sp>
      <p:sp>
        <p:nvSpPr>
          <p:cNvPr id="5" name="Footer Placeholder 4">
            <a:extLst>
              <a:ext uri="{FF2B5EF4-FFF2-40B4-BE49-F238E27FC236}">
                <a16:creationId xmlns:a16="http://schemas.microsoft.com/office/drawing/2014/main" id="{77AEADC1-3E25-9922-BBAE-52F4B7D51A1D}"/>
              </a:ext>
            </a:extLst>
          </p:cNvPr>
          <p:cNvSpPr>
            <a:spLocks noGrp="1"/>
          </p:cNvSpPr>
          <p:nvPr>
            <p:ph type="ftr" sz="quarter" idx="11"/>
          </p:nvPr>
        </p:nvSpPr>
        <p:spPr/>
        <p:txBody>
          <a:bodyPr/>
          <a:lstStyle/>
          <a:p>
            <a:pPr>
              <a:defRPr/>
            </a:pPr>
            <a:r>
              <a:rPr lang="en-US"/>
              <a:t>Compensation</a:t>
            </a:r>
            <a:endParaRPr lang="en-US" dirty="0"/>
          </a:p>
        </p:txBody>
      </p:sp>
      <p:sp>
        <p:nvSpPr>
          <p:cNvPr id="6" name="Rectangle 5">
            <a:extLst>
              <a:ext uri="{FF2B5EF4-FFF2-40B4-BE49-F238E27FC236}">
                <a16:creationId xmlns:a16="http://schemas.microsoft.com/office/drawing/2014/main" id="{906206E9-4951-95BD-14A4-E86EF6082635}"/>
              </a:ext>
            </a:extLst>
          </p:cNvPr>
          <p:cNvSpPr/>
          <p:nvPr/>
        </p:nvSpPr>
        <p:spPr>
          <a:xfrm>
            <a:off x="4990699" y="1458683"/>
            <a:ext cx="2066925" cy="12024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American Woolen Co.</a:t>
            </a:r>
          </a:p>
        </p:txBody>
      </p:sp>
      <p:pic>
        <p:nvPicPr>
          <p:cNvPr id="1026" name="Picture 2">
            <a:extLst>
              <a:ext uri="{FF2B5EF4-FFF2-40B4-BE49-F238E27FC236}">
                <a16:creationId xmlns:a16="http://schemas.microsoft.com/office/drawing/2014/main" id="{CE2EF027-0E8A-FFB3-C034-02208F9EEA6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82006" y="3480784"/>
            <a:ext cx="1906159" cy="159337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B121AF2-8086-C10C-03E0-FBBE84A478F1}"/>
              </a:ext>
            </a:extLst>
          </p:cNvPr>
          <p:cNvSpPr txBox="1"/>
          <p:nvPr/>
        </p:nvSpPr>
        <p:spPr>
          <a:xfrm>
            <a:off x="1542247" y="5122489"/>
            <a:ext cx="1279517" cy="923330"/>
          </a:xfrm>
          <a:prstGeom prst="rect">
            <a:avLst/>
          </a:prstGeom>
          <a:noFill/>
        </p:spPr>
        <p:txBody>
          <a:bodyPr wrap="square" rtlCol="0">
            <a:spAutoFit/>
          </a:bodyPr>
          <a:lstStyle/>
          <a:p>
            <a:pPr algn="ctr"/>
            <a:r>
              <a:rPr lang="en-US" b="1" u="sng" dirty="0"/>
              <a:t>Salary</a:t>
            </a:r>
          </a:p>
          <a:p>
            <a:r>
              <a:rPr lang="en-US" dirty="0"/>
              <a:t>1918: 1MM</a:t>
            </a:r>
          </a:p>
          <a:p>
            <a:r>
              <a:rPr lang="en-US" dirty="0"/>
              <a:t>1919: 550K</a:t>
            </a:r>
          </a:p>
        </p:txBody>
      </p:sp>
      <p:sp>
        <p:nvSpPr>
          <p:cNvPr id="8" name="TextBox 7">
            <a:extLst>
              <a:ext uri="{FF2B5EF4-FFF2-40B4-BE49-F238E27FC236}">
                <a16:creationId xmlns:a16="http://schemas.microsoft.com/office/drawing/2014/main" id="{1D228910-EFCB-2C87-C938-F03ECA8088B4}"/>
              </a:ext>
            </a:extLst>
          </p:cNvPr>
          <p:cNvSpPr txBox="1"/>
          <p:nvPr/>
        </p:nvSpPr>
        <p:spPr>
          <a:xfrm>
            <a:off x="1880767" y="3080657"/>
            <a:ext cx="2508635" cy="369332"/>
          </a:xfrm>
          <a:prstGeom prst="rect">
            <a:avLst/>
          </a:prstGeom>
          <a:noFill/>
        </p:spPr>
        <p:txBody>
          <a:bodyPr wrap="none" rtlCol="0">
            <a:spAutoFit/>
          </a:bodyPr>
          <a:lstStyle/>
          <a:p>
            <a:r>
              <a:rPr lang="en-US" dirty="0"/>
              <a:t>William Wood, President</a:t>
            </a:r>
          </a:p>
        </p:txBody>
      </p:sp>
      <p:sp>
        <p:nvSpPr>
          <p:cNvPr id="9" name="TextBox 8">
            <a:extLst>
              <a:ext uri="{FF2B5EF4-FFF2-40B4-BE49-F238E27FC236}">
                <a16:creationId xmlns:a16="http://schemas.microsoft.com/office/drawing/2014/main" id="{CACC0937-D078-C707-B023-E3205466E4AB}"/>
              </a:ext>
            </a:extLst>
          </p:cNvPr>
          <p:cNvSpPr txBox="1"/>
          <p:nvPr/>
        </p:nvSpPr>
        <p:spPr>
          <a:xfrm>
            <a:off x="3336232" y="5102846"/>
            <a:ext cx="1247906" cy="923330"/>
          </a:xfrm>
          <a:prstGeom prst="rect">
            <a:avLst/>
          </a:prstGeom>
          <a:noFill/>
        </p:spPr>
        <p:txBody>
          <a:bodyPr wrap="none" rtlCol="0">
            <a:spAutoFit/>
          </a:bodyPr>
          <a:lstStyle/>
          <a:p>
            <a:pPr algn="ctr"/>
            <a:r>
              <a:rPr lang="en-US" b="1" u="sng" dirty="0"/>
              <a:t>Taxes Paid</a:t>
            </a:r>
          </a:p>
          <a:p>
            <a:r>
              <a:rPr lang="en-US" dirty="0"/>
              <a:t>1918: 680K</a:t>
            </a:r>
          </a:p>
          <a:p>
            <a:r>
              <a:rPr lang="en-US" dirty="0"/>
              <a:t>1919: 351K</a:t>
            </a:r>
          </a:p>
        </p:txBody>
      </p:sp>
      <p:pic>
        <p:nvPicPr>
          <p:cNvPr id="11" name="Picture 10" descr="A black text on a white background&#10;&#10;AI-generated content may be incorrect.">
            <a:extLst>
              <a:ext uri="{FF2B5EF4-FFF2-40B4-BE49-F238E27FC236}">
                <a16:creationId xmlns:a16="http://schemas.microsoft.com/office/drawing/2014/main" id="{FA09DE8D-66A5-182C-A984-02600C5D7730}"/>
              </a:ext>
            </a:extLst>
          </p:cNvPr>
          <p:cNvPicPr>
            <a:picLocks noChangeAspect="1"/>
          </p:cNvPicPr>
          <p:nvPr/>
        </p:nvPicPr>
        <p:blipFill>
          <a:blip r:embed="rId3"/>
          <a:stretch>
            <a:fillRect/>
          </a:stretch>
        </p:blipFill>
        <p:spPr>
          <a:xfrm>
            <a:off x="6450727" y="3439322"/>
            <a:ext cx="5425840" cy="2250278"/>
          </a:xfrm>
          <a:prstGeom prst="rect">
            <a:avLst/>
          </a:prstGeom>
          <a:ln w="31750">
            <a:solidFill>
              <a:schemeClr val="accent1"/>
            </a:solidFill>
          </a:ln>
        </p:spPr>
      </p:pic>
      <p:cxnSp>
        <p:nvCxnSpPr>
          <p:cNvPr id="15" name="Straight Connector 14">
            <a:extLst>
              <a:ext uri="{FF2B5EF4-FFF2-40B4-BE49-F238E27FC236}">
                <a16:creationId xmlns:a16="http://schemas.microsoft.com/office/drawing/2014/main" id="{A484DDEA-FD77-18D6-D546-40E6D0DF91D6}"/>
              </a:ext>
            </a:extLst>
          </p:cNvPr>
          <p:cNvCxnSpPr>
            <a:stCxn id="6" idx="2"/>
            <a:endCxn id="8" idx="0"/>
          </p:cNvCxnSpPr>
          <p:nvPr/>
        </p:nvCxnSpPr>
        <p:spPr>
          <a:xfrm flipH="1">
            <a:off x="3135085" y="2661154"/>
            <a:ext cx="2889077" cy="4195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E81611-E655-506E-786B-ABF28AE99D51}"/>
              </a:ext>
            </a:extLst>
          </p:cNvPr>
          <p:cNvCxnSpPr>
            <a:cxnSpLocks/>
            <a:stCxn id="6" idx="2"/>
            <a:endCxn id="11" idx="0"/>
          </p:cNvCxnSpPr>
          <p:nvPr/>
        </p:nvCxnSpPr>
        <p:spPr>
          <a:xfrm>
            <a:off x="6024162" y="2661154"/>
            <a:ext cx="3139485" cy="77816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6075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721911-1DB8-4868-8DAB-5E0FB2C8D2C7}"/>
              </a:ext>
            </a:extLst>
          </p:cNvPr>
          <p:cNvSpPr>
            <a:spLocks noGrp="1"/>
          </p:cNvSpPr>
          <p:nvPr>
            <p:ph idx="1"/>
          </p:nvPr>
        </p:nvSpPr>
        <p:spPr/>
        <p:txBody>
          <a:bodyPr/>
          <a:lstStyle/>
          <a:p>
            <a:r>
              <a:rPr lang="en-US" sz="2400" dirty="0">
                <a:effectLst/>
                <a:latin typeface="+mn-lt"/>
              </a:rPr>
              <a:t>(a) </a:t>
            </a:r>
            <a:r>
              <a:rPr lang="en-US" sz="2400" b="1" i="1" dirty="0">
                <a:effectLst/>
                <a:latin typeface="+mn-lt"/>
              </a:rPr>
              <a:t>In general</a:t>
            </a:r>
            <a:r>
              <a:rPr lang="en-US" sz="2400" dirty="0">
                <a:effectLst/>
                <a:latin typeface="+mn-lt"/>
              </a:rPr>
              <a:t>.—(1) Wages, salaries, commissions paid salesmen, compensation for services on the basis of a percentage of profits, commissions on insurance premiums, </a:t>
            </a:r>
            <a:r>
              <a:rPr lang="en-US" sz="2400" b="1" dirty="0">
                <a:effectLst/>
                <a:latin typeface="+mn-lt"/>
              </a:rPr>
              <a:t>tips,</a:t>
            </a:r>
            <a:r>
              <a:rPr lang="en-US" sz="2400" dirty="0">
                <a:effectLst/>
                <a:latin typeface="+mn-lt"/>
              </a:rPr>
              <a:t> bonuses (including Christmas bonuses), termination or severance pay, rewards, jury fees, marriage fees and other contributions received by a clergyman for services, pay of persons in the military or naval forces of the United States, retired pay of employees, pensions, and retirement allowances are income to the recipients unless excluded by law. </a:t>
            </a:r>
          </a:p>
          <a:p>
            <a:r>
              <a:rPr lang="en-US" sz="2400" dirty="0">
                <a:effectLst/>
                <a:latin typeface="XOldStyle"/>
              </a:rPr>
              <a:t>(d) </a:t>
            </a:r>
            <a:r>
              <a:rPr lang="en-US" sz="2400" b="1" i="1" dirty="0">
                <a:effectLst/>
                <a:latin typeface="XOldStyle"/>
              </a:rPr>
              <a:t>Compensation paid other than in cash</a:t>
            </a:r>
            <a:r>
              <a:rPr lang="en-US" sz="2400" dirty="0">
                <a:effectLst/>
                <a:latin typeface="XOldStyle"/>
              </a:rPr>
              <a:t>.—(1) </a:t>
            </a:r>
            <a:r>
              <a:rPr lang="en-US" sz="2400" i="1" dirty="0">
                <a:effectLst/>
                <a:latin typeface="XOldStyle"/>
              </a:rPr>
              <a:t>In general</a:t>
            </a:r>
            <a:r>
              <a:rPr lang="en-US" sz="2400" dirty="0">
                <a:effectLst/>
                <a:latin typeface="XOldStyle"/>
              </a:rPr>
              <a:t>.—Except as otherwise provided in paragraph (d)(6)(</a:t>
            </a:r>
            <a:r>
              <a:rPr lang="en-US" sz="2400" dirty="0" err="1">
                <a:effectLst/>
                <a:latin typeface="XOldStyle"/>
              </a:rPr>
              <a:t>i</a:t>
            </a:r>
            <a:r>
              <a:rPr lang="en-US" sz="2400" dirty="0">
                <a:effectLst/>
                <a:latin typeface="XOldStyle"/>
              </a:rPr>
              <a:t>) of this section (relating to certain property transferred after June 30, 1969), if </a:t>
            </a:r>
            <a:r>
              <a:rPr lang="en-US" sz="2400" b="1" dirty="0">
                <a:effectLst/>
                <a:latin typeface="XOldStyle"/>
              </a:rPr>
              <a:t>services are paid for in property</a:t>
            </a:r>
            <a:r>
              <a:rPr lang="en-US" sz="2400" dirty="0">
                <a:effectLst/>
                <a:latin typeface="XOldStyle"/>
              </a:rPr>
              <a:t>, the fair market value of the property taken in payment must be included in income as compensation. </a:t>
            </a:r>
            <a:r>
              <a:rPr lang="en-US" sz="2400" b="1" dirty="0">
                <a:effectLst/>
                <a:latin typeface="XOldStyle"/>
              </a:rPr>
              <a:t>If services are paid for in exchange for other services</a:t>
            </a:r>
            <a:r>
              <a:rPr lang="en-US" sz="2400" dirty="0">
                <a:effectLst/>
                <a:latin typeface="XOldStyle"/>
              </a:rPr>
              <a:t>, the fair market value of such other services taken in payment must be included in income as compensation. If the services are rendered at a stipulated price, such price will be presumed to be the fair market value of the compensation received in the absence of evidence to the contrary. </a:t>
            </a:r>
            <a:endParaRPr lang="en-US" sz="2400" dirty="0"/>
          </a:p>
          <a:p>
            <a:endParaRPr lang="en-US" sz="2800" dirty="0">
              <a:latin typeface="+mn-lt"/>
            </a:endParaRPr>
          </a:p>
          <a:p>
            <a:endParaRPr lang="en-US" dirty="0"/>
          </a:p>
        </p:txBody>
      </p:sp>
      <p:sp>
        <p:nvSpPr>
          <p:cNvPr id="3" name="Title 2">
            <a:extLst>
              <a:ext uri="{FF2B5EF4-FFF2-40B4-BE49-F238E27FC236}">
                <a16:creationId xmlns:a16="http://schemas.microsoft.com/office/drawing/2014/main" id="{963B3086-AD9E-D45E-E9BA-5C87869C37F4}"/>
              </a:ext>
            </a:extLst>
          </p:cNvPr>
          <p:cNvSpPr>
            <a:spLocks noGrp="1"/>
          </p:cNvSpPr>
          <p:nvPr>
            <p:ph type="title"/>
          </p:nvPr>
        </p:nvSpPr>
        <p:spPr/>
        <p:txBody>
          <a:bodyPr/>
          <a:lstStyle/>
          <a:p>
            <a:r>
              <a:rPr lang="en-US" sz="1800" dirty="0"/>
              <a:t>Reg. 1.61-2(a)(1), (d)(1)</a:t>
            </a:r>
          </a:p>
        </p:txBody>
      </p:sp>
      <p:sp>
        <p:nvSpPr>
          <p:cNvPr id="4" name="Slide Number Placeholder 3">
            <a:extLst>
              <a:ext uri="{FF2B5EF4-FFF2-40B4-BE49-F238E27FC236}">
                <a16:creationId xmlns:a16="http://schemas.microsoft.com/office/drawing/2014/main" id="{3B1AFDC7-0B76-1312-4600-9FC777F6F95E}"/>
              </a:ext>
            </a:extLst>
          </p:cNvPr>
          <p:cNvSpPr>
            <a:spLocks noGrp="1"/>
          </p:cNvSpPr>
          <p:nvPr>
            <p:ph type="sldNum" sz="quarter" idx="10"/>
          </p:nvPr>
        </p:nvSpPr>
        <p:spPr/>
        <p:txBody>
          <a:bodyPr/>
          <a:lstStyle/>
          <a:p>
            <a:fld id="{7B3E355C-57B9-BC4B-95D8-406A1F834537}" type="slidenum">
              <a:rPr lang="en-US" altLang="en-US" smtClean="0"/>
              <a:pPr/>
              <a:t>4</a:t>
            </a:fld>
            <a:endParaRPr lang="en-US" altLang="en-US" dirty="0"/>
          </a:p>
        </p:txBody>
      </p:sp>
      <p:sp>
        <p:nvSpPr>
          <p:cNvPr id="5" name="Footer Placeholder 4">
            <a:extLst>
              <a:ext uri="{FF2B5EF4-FFF2-40B4-BE49-F238E27FC236}">
                <a16:creationId xmlns:a16="http://schemas.microsoft.com/office/drawing/2014/main" id="{3B44F846-459C-111F-F040-FCBEFD2A8F73}"/>
              </a:ext>
            </a:extLst>
          </p:cNvPr>
          <p:cNvSpPr>
            <a:spLocks noGrp="1"/>
          </p:cNvSpPr>
          <p:nvPr>
            <p:ph type="ftr" sz="quarter" idx="11"/>
          </p:nvPr>
        </p:nvSpPr>
        <p:spPr/>
        <p:txBody>
          <a:bodyPr/>
          <a:lstStyle/>
          <a:p>
            <a:pPr>
              <a:defRPr/>
            </a:pPr>
            <a:r>
              <a:rPr lang="en-US"/>
              <a:t>Compensation</a:t>
            </a:r>
            <a:endParaRPr lang="en-US" dirty="0"/>
          </a:p>
        </p:txBody>
      </p:sp>
    </p:spTree>
    <p:extLst>
      <p:ext uri="{BB962C8B-B14F-4D97-AF65-F5344CB8AC3E}">
        <p14:creationId xmlns:p14="http://schemas.microsoft.com/office/powerpoint/2010/main" val="238110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460F1A-1BC7-7A8E-3FD2-28AA9F9AACF7}"/>
              </a:ext>
            </a:extLst>
          </p:cNvPr>
          <p:cNvSpPr>
            <a:spLocks noGrp="1"/>
          </p:cNvSpPr>
          <p:nvPr>
            <p:ph type="title"/>
          </p:nvPr>
        </p:nvSpPr>
        <p:spPr/>
        <p:txBody>
          <a:bodyPr/>
          <a:lstStyle/>
          <a:p>
            <a:r>
              <a:rPr lang="en-US" dirty="0"/>
              <a:t>Rev. Rul. 79-24</a:t>
            </a:r>
          </a:p>
        </p:txBody>
      </p:sp>
      <p:sp>
        <p:nvSpPr>
          <p:cNvPr id="4" name="Slide Number Placeholder 3">
            <a:extLst>
              <a:ext uri="{FF2B5EF4-FFF2-40B4-BE49-F238E27FC236}">
                <a16:creationId xmlns:a16="http://schemas.microsoft.com/office/drawing/2014/main" id="{43129556-5AB8-88D0-4450-2B304AB90828}"/>
              </a:ext>
            </a:extLst>
          </p:cNvPr>
          <p:cNvSpPr>
            <a:spLocks noGrp="1"/>
          </p:cNvSpPr>
          <p:nvPr>
            <p:ph type="sldNum" sz="quarter" idx="10"/>
          </p:nvPr>
        </p:nvSpPr>
        <p:spPr/>
        <p:txBody>
          <a:bodyPr/>
          <a:lstStyle/>
          <a:p>
            <a:fld id="{7B3E355C-57B9-BC4B-95D8-406A1F834537}" type="slidenum">
              <a:rPr lang="en-US" altLang="en-US" smtClean="0"/>
              <a:pPr/>
              <a:t>5</a:t>
            </a:fld>
            <a:endParaRPr lang="en-US" altLang="en-US" dirty="0"/>
          </a:p>
        </p:txBody>
      </p:sp>
      <p:sp>
        <p:nvSpPr>
          <p:cNvPr id="5" name="Footer Placeholder 4">
            <a:extLst>
              <a:ext uri="{FF2B5EF4-FFF2-40B4-BE49-F238E27FC236}">
                <a16:creationId xmlns:a16="http://schemas.microsoft.com/office/drawing/2014/main" id="{EB73A533-B42D-7DD4-032A-E5CEB3A5814E}"/>
              </a:ext>
            </a:extLst>
          </p:cNvPr>
          <p:cNvSpPr>
            <a:spLocks noGrp="1"/>
          </p:cNvSpPr>
          <p:nvPr>
            <p:ph type="ftr" sz="quarter" idx="11"/>
          </p:nvPr>
        </p:nvSpPr>
        <p:spPr/>
        <p:txBody>
          <a:bodyPr/>
          <a:lstStyle/>
          <a:p>
            <a:pPr>
              <a:defRPr/>
            </a:pPr>
            <a:r>
              <a:rPr lang="en-US"/>
              <a:t>Compensation</a:t>
            </a:r>
            <a:endParaRPr lang="en-US" dirty="0"/>
          </a:p>
        </p:txBody>
      </p:sp>
      <p:pic>
        <p:nvPicPr>
          <p:cNvPr id="6" name="Picture 5">
            <a:extLst>
              <a:ext uri="{FF2B5EF4-FFF2-40B4-BE49-F238E27FC236}">
                <a16:creationId xmlns:a16="http://schemas.microsoft.com/office/drawing/2014/main" id="{98FCFD32-C7BD-62EC-73E5-DCA6D136A8E7}"/>
              </a:ext>
            </a:extLst>
          </p:cNvPr>
          <p:cNvPicPr>
            <a:picLocks noChangeAspect="1"/>
          </p:cNvPicPr>
          <p:nvPr/>
        </p:nvPicPr>
        <p:blipFill>
          <a:blip r:embed="rId2"/>
          <a:stretch>
            <a:fillRect/>
          </a:stretch>
        </p:blipFill>
        <p:spPr>
          <a:xfrm>
            <a:off x="7581418" y="1041721"/>
            <a:ext cx="2402390" cy="2038752"/>
          </a:xfrm>
          <a:prstGeom prst="rect">
            <a:avLst/>
          </a:prstGeom>
        </p:spPr>
      </p:pic>
      <p:pic>
        <p:nvPicPr>
          <p:cNvPr id="9" name="Picture 8">
            <a:extLst>
              <a:ext uri="{FF2B5EF4-FFF2-40B4-BE49-F238E27FC236}">
                <a16:creationId xmlns:a16="http://schemas.microsoft.com/office/drawing/2014/main" id="{9613B972-6CA7-0D79-93FB-BBF2124AE681}"/>
              </a:ext>
            </a:extLst>
          </p:cNvPr>
          <p:cNvPicPr>
            <a:picLocks noChangeAspect="1"/>
          </p:cNvPicPr>
          <p:nvPr/>
        </p:nvPicPr>
        <p:blipFill>
          <a:blip r:embed="rId3"/>
          <a:stretch>
            <a:fillRect/>
          </a:stretch>
        </p:blipFill>
        <p:spPr>
          <a:xfrm>
            <a:off x="2812649" y="874764"/>
            <a:ext cx="2095017" cy="2372666"/>
          </a:xfrm>
          <a:prstGeom prst="rect">
            <a:avLst/>
          </a:prstGeom>
        </p:spPr>
      </p:pic>
      <p:cxnSp>
        <p:nvCxnSpPr>
          <p:cNvPr id="11" name="Straight Arrow Connector 10">
            <a:extLst>
              <a:ext uri="{FF2B5EF4-FFF2-40B4-BE49-F238E27FC236}">
                <a16:creationId xmlns:a16="http://schemas.microsoft.com/office/drawing/2014/main" id="{18616F32-8B8D-5E58-4E06-6E7FC600DEA2}"/>
              </a:ext>
            </a:extLst>
          </p:cNvPr>
          <p:cNvCxnSpPr/>
          <p:nvPr/>
        </p:nvCxnSpPr>
        <p:spPr>
          <a:xfrm>
            <a:off x="5127585" y="1388962"/>
            <a:ext cx="22339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D662AF9-9E1B-B3EA-D9CE-B760A16AD385}"/>
              </a:ext>
            </a:extLst>
          </p:cNvPr>
          <p:cNvCxnSpPr>
            <a:cxnSpLocks/>
          </p:cNvCxnSpPr>
          <p:nvPr/>
        </p:nvCxnSpPr>
        <p:spPr>
          <a:xfrm flipH="1">
            <a:off x="5127585" y="2963119"/>
            <a:ext cx="2386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D5B0289-2318-DC80-DB90-45FF57E1C75D}"/>
              </a:ext>
            </a:extLst>
          </p:cNvPr>
          <p:cNvSpPr txBox="1"/>
          <p:nvPr/>
        </p:nvSpPr>
        <p:spPr>
          <a:xfrm>
            <a:off x="5127585" y="1083720"/>
            <a:ext cx="2462021" cy="369332"/>
          </a:xfrm>
          <a:prstGeom prst="rect">
            <a:avLst/>
          </a:prstGeom>
          <a:noFill/>
        </p:spPr>
        <p:txBody>
          <a:bodyPr wrap="none" rtlCol="0">
            <a:spAutoFit/>
          </a:bodyPr>
          <a:lstStyle/>
          <a:p>
            <a:r>
              <a:rPr lang="en-US" dirty="0"/>
              <a:t>I’ll provide legal services</a:t>
            </a:r>
          </a:p>
        </p:txBody>
      </p:sp>
      <p:sp>
        <p:nvSpPr>
          <p:cNvPr id="16" name="TextBox 15">
            <a:extLst>
              <a:ext uri="{FF2B5EF4-FFF2-40B4-BE49-F238E27FC236}">
                <a16:creationId xmlns:a16="http://schemas.microsoft.com/office/drawing/2014/main" id="{0D5012D9-C1A6-D8FE-41DD-26DEBA7EAE01}"/>
              </a:ext>
            </a:extLst>
          </p:cNvPr>
          <p:cNvSpPr txBox="1"/>
          <p:nvPr/>
        </p:nvSpPr>
        <p:spPr>
          <a:xfrm>
            <a:off x="5085637" y="2532448"/>
            <a:ext cx="2042547" cy="369332"/>
          </a:xfrm>
          <a:prstGeom prst="rect">
            <a:avLst/>
          </a:prstGeom>
          <a:noFill/>
        </p:spPr>
        <p:txBody>
          <a:bodyPr wrap="none" rtlCol="0">
            <a:spAutoFit/>
          </a:bodyPr>
          <a:lstStyle/>
          <a:p>
            <a:r>
              <a:rPr lang="en-US" dirty="0"/>
              <a:t>I’ll paint your house</a:t>
            </a:r>
          </a:p>
        </p:txBody>
      </p:sp>
      <p:sp>
        <p:nvSpPr>
          <p:cNvPr id="17" name="TextBox 16">
            <a:extLst>
              <a:ext uri="{FF2B5EF4-FFF2-40B4-BE49-F238E27FC236}">
                <a16:creationId xmlns:a16="http://schemas.microsoft.com/office/drawing/2014/main" id="{BA68CEA1-5FDF-704B-4EED-E05DC6BD0C9B}"/>
              </a:ext>
            </a:extLst>
          </p:cNvPr>
          <p:cNvSpPr txBox="1"/>
          <p:nvPr/>
        </p:nvSpPr>
        <p:spPr>
          <a:xfrm>
            <a:off x="911622" y="812590"/>
            <a:ext cx="1218090" cy="369332"/>
          </a:xfrm>
          <a:prstGeom prst="rect">
            <a:avLst/>
          </a:prstGeom>
          <a:noFill/>
        </p:spPr>
        <p:txBody>
          <a:bodyPr wrap="none" rtlCol="0">
            <a:spAutoFit/>
          </a:bodyPr>
          <a:lstStyle/>
          <a:p>
            <a:r>
              <a:rPr lang="en-US" b="1" dirty="0"/>
              <a:t>Situation 1</a:t>
            </a:r>
          </a:p>
        </p:txBody>
      </p:sp>
      <p:sp>
        <p:nvSpPr>
          <p:cNvPr id="19" name="TextBox 18">
            <a:extLst>
              <a:ext uri="{FF2B5EF4-FFF2-40B4-BE49-F238E27FC236}">
                <a16:creationId xmlns:a16="http://schemas.microsoft.com/office/drawing/2014/main" id="{D7822618-5E40-487C-9A9A-F3D627005C35}"/>
              </a:ext>
            </a:extLst>
          </p:cNvPr>
          <p:cNvSpPr txBox="1"/>
          <p:nvPr/>
        </p:nvSpPr>
        <p:spPr>
          <a:xfrm>
            <a:off x="911622" y="4043855"/>
            <a:ext cx="1218090" cy="369332"/>
          </a:xfrm>
          <a:prstGeom prst="rect">
            <a:avLst/>
          </a:prstGeom>
          <a:noFill/>
        </p:spPr>
        <p:txBody>
          <a:bodyPr wrap="none" rtlCol="0">
            <a:spAutoFit/>
          </a:bodyPr>
          <a:lstStyle/>
          <a:p>
            <a:r>
              <a:rPr lang="en-US" b="1" dirty="0"/>
              <a:t>Situation 2</a:t>
            </a:r>
          </a:p>
        </p:txBody>
      </p:sp>
      <p:pic>
        <p:nvPicPr>
          <p:cNvPr id="21" name="Picture 20" descr="A person painting on a wall&#10;&#10;AI-generated content may be incorrect.">
            <a:extLst>
              <a:ext uri="{FF2B5EF4-FFF2-40B4-BE49-F238E27FC236}">
                <a16:creationId xmlns:a16="http://schemas.microsoft.com/office/drawing/2014/main" id="{AD83A88F-7DF6-2248-7918-659B313D8A34}"/>
              </a:ext>
            </a:extLst>
          </p:cNvPr>
          <p:cNvPicPr>
            <a:picLocks noChangeAspect="1"/>
          </p:cNvPicPr>
          <p:nvPr/>
        </p:nvPicPr>
        <p:blipFill>
          <a:blip r:embed="rId4"/>
          <a:stretch>
            <a:fillRect/>
          </a:stretch>
        </p:blipFill>
        <p:spPr>
          <a:xfrm>
            <a:off x="7860757" y="4204116"/>
            <a:ext cx="2555314" cy="2038752"/>
          </a:xfrm>
          <a:prstGeom prst="rect">
            <a:avLst/>
          </a:prstGeom>
        </p:spPr>
      </p:pic>
      <p:pic>
        <p:nvPicPr>
          <p:cNvPr id="23" name="Picture 22" descr="A person in a green shirt&#10;&#10;AI-generated content may be incorrect.">
            <a:extLst>
              <a:ext uri="{FF2B5EF4-FFF2-40B4-BE49-F238E27FC236}">
                <a16:creationId xmlns:a16="http://schemas.microsoft.com/office/drawing/2014/main" id="{3E01E82D-275C-55C7-9C11-66E7EF58E9C8}"/>
              </a:ext>
            </a:extLst>
          </p:cNvPr>
          <p:cNvPicPr>
            <a:picLocks noChangeAspect="1"/>
          </p:cNvPicPr>
          <p:nvPr/>
        </p:nvPicPr>
        <p:blipFill>
          <a:blip r:embed="rId5"/>
          <a:stretch>
            <a:fillRect/>
          </a:stretch>
        </p:blipFill>
        <p:spPr>
          <a:xfrm>
            <a:off x="2536182" y="4290219"/>
            <a:ext cx="2215112" cy="1866546"/>
          </a:xfrm>
          <a:prstGeom prst="rect">
            <a:avLst/>
          </a:prstGeom>
        </p:spPr>
      </p:pic>
      <p:sp>
        <p:nvSpPr>
          <p:cNvPr id="24" name="TextBox 23">
            <a:extLst>
              <a:ext uri="{FF2B5EF4-FFF2-40B4-BE49-F238E27FC236}">
                <a16:creationId xmlns:a16="http://schemas.microsoft.com/office/drawing/2014/main" id="{B3BA7CEC-F3BA-2E19-B4E3-542D77A203E5}"/>
              </a:ext>
            </a:extLst>
          </p:cNvPr>
          <p:cNvSpPr txBox="1"/>
          <p:nvPr/>
        </p:nvSpPr>
        <p:spPr>
          <a:xfrm>
            <a:off x="4803506" y="4352422"/>
            <a:ext cx="2882071" cy="369332"/>
          </a:xfrm>
          <a:prstGeom prst="rect">
            <a:avLst/>
          </a:prstGeom>
          <a:noFill/>
        </p:spPr>
        <p:txBody>
          <a:bodyPr wrap="none" rtlCol="0">
            <a:spAutoFit/>
          </a:bodyPr>
          <a:lstStyle/>
          <a:p>
            <a:r>
              <a:rPr lang="en-US" dirty="0"/>
              <a:t>I’ll rent my apartment to you</a:t>
            </a:r>
          </a:p>
        </p:txBody>
      </p:sp>
      <p:sp>
        <p:nvSpPr>
          <p:cNvPr id="25" name="TextBox 24">
            <a:extLst>
              <a:ext uri="{FF2B5EF4-FFF2-40B4-BE49-F238E27FC236}">
                <a16:creationId xmlns:a16="http://schemas.microsoft.com/office/drawing/2014/main" id="{49D0FB96-1907-2D32-DBD5-8523177BAF55}"/>
              </a:ext>
            </a:extLst>
          </p:cNvPr>
          <p:cNvSpPr txBox="1"/>
          <p:nvPr/>
        </p:nvSpPr>
        <p:spPr>
          <a:xfrm>
            <a:off x="4978686" y="5550941"/>
            <a:ext cx="2273828" cy="369332"/>
          </a:xfrm>
          <a:prstGeom prst="rect">
            <a:avLst/>
          </a:prstGeom>
          <a:noFill/>
        </p:spPr>
        <p:txBody>
          <a:bodyPr wrap="none" rtlCol="0">
            <a:spAutoFit/>
          </a:bodyPr>
          <a:lstStyle/>
          <a:p>
            <a:r>
              <a:rPr lang="en-US" dirty="0"/>
              <a:t>I’ll give you a painting</a:t>
            </a:r>
          </a:p>
        </p:txBody>
      </p:sp>
      <p:cxnSp>
        <p:nvCxnSpPr>
          <p:cNvPr id="27" name="Straight Arrow Connector 26">
            <a:extLst>
              <a:ext uri="{FF2B5EF4-FFF2-40B4-BE49-F238E27FC236}">
                <a16:creationId xmlns:a16="http://schemas.microsoft.com/office/drawing/2014/main" id="{15767CC8-ECF4-E952-DED3-38018BC1C64D}"/>
              </a:ext>
            </a:extLst>
          </p:cNvPr>
          <p:cNvCxnSpPr>
            <a:cxnSpLocks/>
          </p:cNvCxnSpPr>
          <p:nvPr/>
        </p:nvCxnSpPr>
        <p:spPr>
          <a:xfrm flipH="1">
            <a:off x="4978686" y="6020083"/>
            <a:ext cx="23863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FE4D6C2-E3EB-4063-717B-9855E7B87B5F}"/>
              </a:ext>
            </a:extLst>
          </p:cNvPr>
          <p:cNvCxnSpPr>
            <a:cxnSpLocks/>
          </p:cNvCxnSpPr>
          <p:nvPr/>
        </p:nvCxnSpPr>
        <p:spPr>
          <a:xfrm>
            <a:off x="4863239" y="4721754"/>
            <a:ext cx="26506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214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document with text on it&#10;&#10;AI-generated content may be incorrect.">
            <a:extLst>
              <a:ext uri="{FF2B5EF4-FFF2-40B4-BE49-F238E27FC236}">
                <a16:creationId xmlns:a16="http://schemas.microsoft.com/office/drawing/2014/main" id="{CE526523-681B-38CA-C9A4-6247F71E8A29}"/>
              </a:ext>
            </a:extLst>
          </p:cNvPr>
          <p:cNvPicPr>
            <a:picLocks noGrp="1" noChangeAspect="1"/>
          </p:cNvPicPr>
          <p:nvPr>
            <p:ph idx="1"/>
          </p:nvPr>
        </p:nvPicPr>
        <p:blipFill>
          <a:blip r:embed="rId2"/>
          <a:stretch>
            <a:fillRect/>
          </a:stretch>
        </p:blipFill>
        <p:spPr>
          <a:xfrm>
            <a:off x="512063" y="691377"/>
            <a:ext cx="5495197" cy="4940300"/>
          </a:xfrm>
          <a:prstGeom prst="rect">
            <a:avLst/>
          </a:prstGeom>
          <a:noFill/>
        </p:spPr>
      </p:pic>
      <p:sp>
        <p:nvSpPr>
          <p:cNvPr id="3" name="Title 2">
            <a:extLst>
              <a:ext uri="{FF2B5EF4-FFF2-40B4-BE49-F238E27FC236}">
                <a16:creationId xmlns:a16="http://schemas.microsoft.com/office/drawing/2014/main" id="{A300B428-772A-CBF0-9174-AE9B3437A88A}"/>
              </a:ext>
            </a:extLst>
          </p:cNvPr>
          <p:cNvSpPr>
            <a:spLocks noGrp="1"/>
          </p:cNvSpPr>
          <p:nvPr>
            <p:ph type="title"/>
          </p:nvPr>
        </p:nvSpPr>
        <p:spPr/>
        <p:txBody>
          <a:bodyPr wrap="square" anchor="b">
            <a:normAutofit/>
          </a:bodyPr>
          <a:lstStyle/>
          <a:p>
            <a:r>
              <a:rPr lang="en-US" dirty="0"/>
              <a:t>Section 119(a) and (b); and Reg 1.119-1(a)(2)</a:t>
            </a:r>
          </a:p>
        </p:txBody>
      </p:sp>
      <p:sp>
        <p:nvSpPr>
          <p:cNvPr id="4" name="Slide Number Placeholder 3">
            <a:extLst>
              <a:ext uri="{FF2B5EF4-FFF2-40B4-BE49-F238E27FC236}">
                <a16:creationId xmlns:a16="http://schemas.microsoft.com/office/drawing/2014/main" id="{73CA1791-798F-5AE8-DA68-A3A5C4FF326B}"/>
              </a:ext>
            </a:extLst>
          </p:cNvPr>
          <p:cNvSpPr>
            <a:spLocks noGrp="1"/>
          </p:cNvSpPr>
          <p:nvPr>
            <p:ph type="sldNum" sz="quarter" idx="10"/>
          </p:nvPr>
        </p:nvSpPr>
        <p:spPr/>
        <p:txBody>
          <a:bodyPr wrap="square" anchor="ctr">
            <a:normAutofit/>
          </a:bodyPr>
          <a:lstStyle/>
          <a:p>
            <a:pPr>
              <a:spcAft>
                <a:spcPts val="600"/>
              </a:spcAft>
            </a:pPr>
            <a:fld id="{7B3E355C-57B9-BC4B-95D8-406A1F834537}" type="slidenum">
              <a:rPr lang="en-US" altLang="en-US" smtClean="0"/>
              <a:pPr>
                <a:spcAft>
                  <a:spcPts val="600"/>
                </a:spcAft>
              </a:pPr>
              <a:t>6</a:t>
            </a:fld>
            <a:endParaRPr lang="en-US" altLang="en-US"/>
          </a:p>
        </p:txBody>
      </p:sp>
      <p:sp>
        <p:nvSpPr>
          <p:cNvPr id="5" name="Footer Placeholder 4">
            <a:extLst>
              <a:ext uri="{FF2B5EF4-FFF2-40B4-BE49-F238E27FC236}">
                <a16:creationId xmlns:a16="http://schemas.microsoft.com/office/drawing/2014/main" id="{32833546-9302-C8FE-2093-D83783846237}"/>
              </a:ext>
            </a:extLst>
          </p:cNvPr>
          <p:cNvSpPr>
            <a:spLocks noGrp="1"/>
          </p:cNvSpPr>
          <p:nvPr>
            <p:ph type="ftr" sz="quarter" idx="11"/>
          </p:nvPr>
        </p:nvSpPr>
        <p:spPr/>
        <p:txBody>
          <a:bodyPr wrap="square" anchor="ctr">
            <a:normAutofit/>
          </a:bodyPr>
          <a:lstStyle/>
          <a:p>
            <a:pPr>
              <a:spcAft>
                <a:spcPts val="600"/>
              </a:spcAft>
              <a:defRPr/>
            </a:pPr>
            <a:r>
              <a:rPr lang="en-US"/>
              <a:t>Compensation</a:t>
            </a:r>
          </a:p>
        </p:txBody>
      </p:sp>
      <p:sp>
        <p:nvSpPr>
          <p:cNvPr id="19" name="TextBox 18">
            <a:extLst>
              <a:ext uri="{FF2B5EF4-FFF2-40B4-BE49-F238E27FC236}">
                <a16:creationId xmlns:a16="http://schemas.microsoft.com/office/drawing/2014/main" id="{A49E3BD8-834B-EA95-E51B-5A82503FD09A}"/>
              </a:ext>
            </a:extLst>
          </p:cNvPr>
          <p:cNvSpPr txBox="1"/>
          <p:nvPr/>
        </p:nvSpPr>
        <p:spPr>
          <a:xfrm>
            <a:off x="6582523" y="684008"/>
            <a:ext cx="5207141" cy="5570756"/>
          </a:xfrm>
          <a:prstGeom prst="rect">
            <a:avLst/>
          </a:prstGeom>
          <a:noFill/>
          <a:ln w="28575">
            <a:solidFill>
              <a:schemeClr val="accent1"/>
            </a:solidFill>
          </a:ln>
        </p:spPr>
        <p:txBody>
          <a:bodyPr wrap="square" rtlCol="0">
            <a:spAutoFit/>
          </a:bodyPr>
          <a:lstStyle/>
          <a:p>
            <a:r>
              <a:rPr lang="en-US" sz="2000" b="1" i="1" dirty="0"/>
              <a:t>Substantial </a:t>
            </a:r>
            <a:r>
              <a:rPr lang="en-US" sz="2000" b="1" i="1" dirty="0" err="1"/>
              <a:t>Noncompensatory</a:t>
            </a:r>
            <a:r>
              <a:rPr lang="en-US" sz="2000" b="1" i="1" dirty="0"/>
              <a:t> Business Reason for Furnishing Meals </a:t>
            </a:r>
            <a:r>
              <a:rPr lang="en-US" sz="2000" b="1" dirty="0"/>
              <a:t>(Reg. 1.119-1(a)(2)(ii))</a:t>
            </a:r>
          </a:p>
          <a:p>
            <a:pPr marL="285750" indent="-285750">
              <a:buFont typeface="Arial" panose="020B0604020202020204" pitchFamily="34" charset="0"/>
              <a:buChar char="•"/>
            </a:pPr>
            <a:r>
              <a:rPr lang="en-US" sz="2000" dirty="0"/>
              <a:t>Have employee available for emergency call during meal period</a:t>
            </a:r>
          </a:p>
          <a:p>
            <a:pPr marL="285750" indent="-285750">
              <a:buFont typeface="Arial" panose="020B0604020202020204" pitchFamily="34" charset="0"/>
              <a:buChar char="•"/>
            </a:pPr>
            <a:r>
              <a:rPr lang="en-US" sz="2000" dirty="0"/>
              <a:t>E/</a:t>
            </a:r>
            <a:r>
              <a:rPr lang="en-US" sz="2000" dirty="0" err="1"/>
              <a:t>ee</a:t>
            </a:r>
            <a:r>
              <a:rPr lang="en-US" sz="2000" dirty="0"/>
              <a:t> restricted to short meal period (30-40 minutes) and couldn’t be expected to eat elsewhere</a:t>
            </a:r>
          </a:p>
          <a:p>
            <a:pPr marL="285750" indent="-285750">
              <a:buFont typeface="Arial" panose="020B0604020202020204" pitchFamily="34" charset="0"/>
              <a:buChar char="•"/>
            </a:pPr>
            <a:r>
              <a:rPr lang="en-US" sz="2000" dirty="0"/>
              <a:t>E/</a:t>
            </a:r>
            <a:r>
              <a:rPr lang="en-US" sz="2000" dirty="0" err="1"/>
              <a:t>ee</a:t>
            </a:r>
            <a:r>
              <a:rPr lang="en-US" sz="2000" dirty="0"/>
              <a:t> couldn’t otherwise secure proper meals w/in reasonable meal period.</a:t>
            </a:r>
          </a:p>
          <a:p>
            <a:pPr marL="285750" indent="-285750">
              <a:buFont typeface="Arial" panose="020B0604020202020204" pitchFamily="34" charset="0"/>
              <a:buChar char="•"/>
            </a:pPr>
            <a:r>
              <a:rPr lang="en-US" sz="2000" dirty="0"/>
              <a:t>Meal furnished to restaurant employee (during, immediately before or after)</a:t>
            </a:r>
          </a:p>
          <a:p>
            <a:pPr marL="285750" indent="-285750">
              <a:buFont typeface="Arial" panose="020B0604020202020204" pitchFamily="34" charset="0"/>
              <a:buChar char="•"/>
            </a:pPr>
            <a:r>
              <a:rPr lang="en-US" sz="2000" dirty="0"/>
              <a:t>Meals furnished to substantially all e/</a:t>
            </a:r>
            <a:r>
              <a:rPr lang="en-US" sz="2000" dirty="0" err="1"/>
              <a:t>ees</a:t>
            </a:r>
            <a:r>
              <a:rPr lang="en-US" sz="2000" dirty="0"/>
              <a:t> is </a:t>
            </a:r>
            <a:r>
              <a:rPr lang="en-US" sz="2000" dirty="0" err="1"/>
              <a:t>noncompensatory</a:t>
            </a:r>
            <a:r>
              <a:rPr lang="en-US" sz="2000" dirty="0"/>
              <a:t>, meals furnished to other is </a:t>
            </a:r>
            <a:r>
              <a:rPr lang="en-US" sz="2000" dirty="0" err="1"/>
              <a:t>noncompensatory</a:t>
            </a:r>
            <a:endParaRPr lang="en-US" sz="2000" dirty="0"/>
          </a:p>
          <a:p>
            <a:pPr marL="285750" indent="-285750">
              <a:buFont typeface="Arial" panose="020B0604020202020204" pitchFamily="34" charset="0"/>
              <a:buChar char="•"/>
            </a:pPr>
            <a:r>
              <a:rPr lang="en-US" sz="2000" dirty="0"/>
              <a:t>Meals furnished to e/</a:t>
            </a:r>
            <a:r>
              <a:rPr lang="en-US" sz="2000" dirty="0" err="1"/>
              <a:t>ee</a:t>
            </a:r>
            <a:r>
              <a:rPr lang="en-US" sz="2000" dirty="0"/>
              <a:t> to promote morale or goodwill regarded as </a:t>
            </a:r>
            <a:r>
              <a:rPr lang="en-US" sz="2000" b="1" i="1" dirty="0"/>
              <a:t>compensatory</a:t>
            </a:r>
            <a:r>
              <a:rPr lang="en-US" sz="2000" dirty="0"/>
              <a:t> </a:t>
            </a:r>
          </a:p>
          <a:p>
            <a:endParaRPr lang="en-US" b="1" i="1" dirty="0"/>
          </a:p>
          <a:p>
            <a:endParaRPr lang="en-US" b="1" dirty="0"/>
          </a:p>
        </p:txBody>
      </p:sp>
    </p:spTree>
    <p:extLst>
      <p:ext uri="{BB962C8B-B14F-4D97-AF65-F5344CB8AC3E}">
        <p14:creationId xmlns:p14="http://schemas.microsoft.com/office/powerpoint/2010/main" val="613297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bg/>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allAtOnce"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3F627F-9F2E-0146-7FE9-F66EA98A0379}"/>
              </a:ext>
            </a:extLst>
          </p:cNvPr>
          <p:cNvSpPr>
            <a:spLocks noGrp="1"/>
          </p:cNvSpPr>
          <p:nvPr>
            <p:ph type="title"/>
          </p:nvPr>
        </p:nvSpPr>
        <p:spPr/>
        <p:txBody>
          <a:bodyPr/>
          <a:lstStyle/>
          <a:p>
            <a:r>
              <a:rPr lang="en-US" i="1" dirty="0"/>
              <a:t>CIR v. Kowalski, </a:t>
            </a:r>
            <a:r>
              <a:rPr lang="en-US" dirty="0"/>
              <a:t>434 U.S. 77 (1977)</a:t>
            </a:r>
            <a:endParaRPr lang="en-US" i="1" dirty="0"/>
          </a:p>
        </p:txBody>
      </p:sp>
      <p:sp>
        <p:nvSpPr>
          <p:cNvPr id="4" name="Slide Number Placeholder 3">
            <a:extLst>
              <a:ext uri="{FF2B5EF4-FFF2-40B4-BE49-F238E27FC236}">
                <a16:creationId xmlns:a16="http://schemas.microsoft.com/office/drawing/2014/main" id="{980A8DDE-713B-7371-70D4-CE933E1B599C}"/>
              </a:ext>
            </a:extLst>
          </p:cNvPr>
          <p:cNvSpPr>
            <a:spLocks noGrp="1"/>
          </p:cNvSpPr>
          <p:nvPr>
            <p:ph type="sldNum" sz="quarter" idx="10"/>
          </p:nvPr>
        </p:nvSpPr>
        <p:spPr/>
        <p:txBody>
          <a:bodyPr/>
          <a:lstStyle/>
          <a:p>
            <a:fld id="{7B3E355C-57B9-BC4B-95D8-406A1F834537}" type="slidenum">
              <a:rPr lang="en-US" altLang="en-US" smtClean="0"/>
              <a:pPr/>
              <a:t>7</a:t>
            </a:fld>
            <a:endParaRPr lang="en-US" altLang="en-US" dirty="0"/>
          </a:p>
        </p:txBody>
      </p:sp>
      <p:sp>
        <p:nvSpPr>
          <p:cNvPr id="5" name="Footer Placeholder 4">
            <a:extLst>
              <a:ext uri="{FF2B5EF4-FFF2-40B4-BE49-F238E27FC236}">
                <a16:creationId xmlns:a16="http://schemas.microsoft.com/office/drawing/2014/main" id="{312F8188-0944-3200-457F-AEB4829F944D}"/>
              </a:ext>
            </a:extLst>
          </p:cNvPr>
          <p:cNvSpPr>
            <a:spLocks noGrp="1"/>
          </p:cNvSpPr>
          <p:nvPr>
            <p:ph type="ftr" sz="quarter" idx="11"/>
          </p:nvPr>
        </p:nvSpPr>
        <p:spPr/>
        <p:txBody>
          <a:bodyPr/>
          <a:lstStyle/>
          <a:p>
            <a:pPr>
              <a:defRPr/>
            </a:pPr>
            <a:r>
              <a:rPr lang="en-US"/>
              <a:t>Compensation</a:t>
            </a:r>
            <a:endParaRPr lang="en-US" dirty="0"/>
          </a:p>
        </p:txBody>
      </p:sp>
      <p:pic>
        <p:nvPicPr>
          <p:cNvPr id="2052" name="Picture 4" descr="Physical Map of New Jersey. It shows the physical features of New Jersey including its mountain ranges, major rivers and lakes. ">
            <a:extLst>
              <a:ext uri="{FF2B5EF4-FFF2-40B4-BE49-F238E27FC236}">
                <a16:creationId xmlns:a16="http://schemas.microsoft.com/office/drawing/2014/main" id="{31616299-5CB6-5C85-2FA6-1BAF2D1C37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145" y="502024"/>
            <a:ext cx="4463348" cy="587188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12A1104-6720-A21C-FC73-33F1CE117415}"/>
              </a:ext>
            </a:extLst>
          </p:cNvPr>
          <p:cNvSpPr txBox="1"/>
          <p:nvPr/>
        </p:nvSpPr>
        <p:spPr>
          <a:xfrm>
            <a:off x="5513093" y="1066799"/>
            <a:ext cx="5522259" cy="4154984"/>
          </a:xfrm>
          <a:prstGeom prst="rect">
            <a:avLst/>
          </a:prstGeom>
          <a:noFill/>
          <a:ln w="25400">
            <a:solidFill>
              <a:schemeClr val="accent1">
                <a:shade val="95000"/>
                <a:satMod val="105000"/>
              </a:schemeClr>
            </a:solidFill>
          </a:ln>
        </p:spPr>
        <p:txBody>
          <a:bodyPr wrap="square" rtlCol="0">
            <a:spAutoFit/>
          </a:bodyPr>
          <a:lstStyle/>
          <a:p>
            <a:pPr marL="285750" indent="-285750">
              <a:buFont typeface="Arial" panose="020B0604020202020204" pitchFamily="34" charset="0"/>
              <a:buChar char="•"/>
            </a:pPr>
            <a:r>
              <a:rPr lang="en-US" sz="2400" dirty="0"/>
              <a:t>NJ state trooper received $1.7K in cash, which was designated as allowance for meals.</a:t>
            </a:r>
          </a:p>
          <a:p>
            <a:pPr marL="285750" indent="-285750">
              <a:buFont typeface="Arial" panose="020B0604020202020204" pitchFamily="34" charset="0"/>
              <a:buChar char="•"/>
            </a:pPr>
            <a:r>
              <a:rPr lang="en-US" sz="2400" dirty="0"/>
              <a:t>Troopers remain on call during mid-shift break</a:t>
            </a:r>
          </a:p>
          <a:p>
            <a:pPr marL="285750" indent="-285750">
              <a:buFont typeface="Arial" panose="020B0604020202020204" pitchFamily="34" charset="0"/>
              <a:buChar char="•"/>
            </a:pPr>
            <a:r>
              <a:rPr lang="en-US" sz="2400" dirty="0"/>
              <a:t>Troopers not restricted in where they may eat</a:t>
            </a:r>
          </a:p>
          <a:p>
            <a:pPr marL="285750" indent="-285750">
              <a:buFont typeface="Arial" panose="020B0604020202020204" pitchFamily="34" charset="0"/>
              <a:buChar char="•"/>
            </a:pPr>
            <a:r>
              <a:rPr lang="en-US" sz="2400" dirty="0"/>
              <a:t>Troopers not required to spend meal allowances</a:t>
            </a:r>
          </a:p>
          <a:p>
            <a:pPr marL="285750" indent="-285750">
              <a:buFont typeface="Arial" panose="020B0604020202020204" pitchFamily="34" charset="0"/>
              <a:buChar char="•"/>
            </a:pPr>
            <a:r>
              <a:rPr lang="en-US" sz="2400" dirty="0"/>
              <a:t>Trooper not required to account for how the money is spent</a:t>
            </a:r>
          </a:p>
        </p:txBody>
      </p:sp>
    </p:spTree>
    <p:extLst>
      <p:ext uri="{BB962C8B-B14F-4D97-AF65-F5344CB8AC3E}">
        <p14:creationId xmlns:p14="http://schemas.microsoft.com/office/powerpoint/2010/main" val="3529576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3D6A8-687B-9BA1-6988-28603DE9B169}"/>
            </a:ext>
          </a:extLst>
        </p:cNvPr>
        <p:cNvGrpSpPr/>
        <p:nvPr/>
      </p:nvGrpSpPr>
      <p:grpSpPr>
        <a:xfrm>
          <a:off x="0" y="0"/>
          <a:ext cx="0" cy="0"/>
          <a:chOff x="0" y="0"/>
          <a:chExt cx="0" cy="0"/>
        </a:xfrm>
      </p:grpSpPr>
      <p:pic>
        <p:nvPicPr>
          <p:cNvPr id="7" name="Content Placeholder 6" descr="A map of a city&#10;&#10;AI-generated content may be incorrect.">
            <a:extLst>
              <a:ext uri="{FF2B5EF4-FFF2-40B4-BE49-F238E27FC236}">
                <a16:creationId xmlns:a16="http://schemas.microsoft.com/office/drawing/2014/main" id="{FDB0E984-C38F-32CE-EFA3-8AFD082F3E70}"/>
              </a:ext>
            </a:extLst>
          </p:cNvPr>
          <p:cNvPicPr>
            <a:picLocks noGrp="1" noChangeAspect="1"/>
          </p:cNvPicPr>
          <p:nvPr>
            <p:ph idx="1"/>
          </p:nvPr>
        </p:nvPicPr>
        <p:blipFill>
          <a:blip r:embed="rId2"/>
          <a:stretch>
            <a:fillRect/>
          </a:stretch>
        </p:blipFill>
        <p:spPr>
          <a:xfrm>
            <a:off x="3249893" y="767230"/>
            <a:ext cx="5715363" cy="5494674"/>
          </a:xfrm>
        </p:spPr>
      </p:pic>
      <p:sp>
        <p:nvSpPr>
          <p:cNvPr id="3" name="Title 2">
            <a:extLst>
              <a:ext uri="{FF2B5EF4-FFF2-40B4-BE49-F238E27FC236}">
                <a16:creationId xmlns:a16="http://schemas.microsoft.com/office/drawing/2014/main" id="{F1AA80F7-873C-31BF-2755-ADB69A071857}"/>
              </a:ext>
            </a:extLst>
          </p:cNvPr>
          <p:cNvSpPr>
            <a:spLocks noGrp="1"/>
          </p:cNvSpPr>
          <p:nvPr>
            <p:ph type="title"/>
          </p:nvPr>
        </p:nvSpPr>
        <p:spPr/>
        <p:txBody>
          <a:bodyPr/>
          <a:lstStyle/>
          <a:p>
            <a:r>
              <a:rPr lang="en-US" i="1" dirty="0"/>
              <a:t>Lindeman v. CIR</a:t>
            </a:r>
            <a:r>
              <a:rPr lang="en-US" dirty="0"/>
              <a:t>, 60 T.C. 609 (1973)</a:t>
            </a:r>
            <a:endParaRPr lang="en-US" i="1" dirty="0"/>
          </a:p>
        </p:txBody>
      </p:sp>
      <p:sp>
        <p:nvSpPr>
          <p:cNvPr id="4" name="Slide Number Placeholder 3">
            <a:extLst>
              <a:ext uri="{FF2B5EF4-FFF2-40B4-BE49-F238E27FC236}">
                <a16:creationId xmlns:a16="http://schemas.microsoft.com/office/drawing/2014/main" id="{53CDE023-BC4B-9723-F0E2-626B73D9FC45}"/>
              </a:ext>
            </a:extLst>
          </p:cNvPr>
          <p:cNvSpPr>
            <a:spLocks noGrp="1"/>
          </p:cNvSpPr>
          <p:nvPr>
            <p:ph type="sldNum" sz="quarter" idx="10"/>
          </p:nvPr>
        </p:nvSpPr>
        <p:spPr/>
        <p:txBody>
          <a:bodyPr/>
          <a:lstStyle/>
          <a:p>
            <a:fld id="{7B3E355C-57B9-BC4B-95D8-406A1F834537}" type="slidenum">
              <a:rPr lang="en-US" altLang="en-US" smtClean="0"/>
              <a:pPr/>
              <a:t>8</a:t>
            </a:fld>
            <a:endParaRPr lang="en-US" altLang="en-US" dirty="0"/>
          </a:p>
        </p:txBody>
      </p:sp>
      <p:sp>
        <p:nvSpPr>
          <p:cNvPr id="5" name="Footer Placeholder 4">
            <a:extLst>
              <a:ext uri="{FF2B5EF4-FFF2-40B4-BE49-F238E27FC236}">
                <a16:creationId xmlns:a16="http://schemas.microsoft.com/office/drawing/2014/main" id="{7DB8AD43-CD28-F0CA-3671-D22BB753239C}"/>
              </a:ext>
            </a:extLst>
          </p:cNvPr>
          <p:cNvSpPr>
            <a:spLocks noGrp="1"/>
          </p:cNvSpPr>
          <p:nvPr>
            <p:ph type="ftr" sz="quarter" idx="11"/>
          </p:nvPr>
        </p:nvSpPr>
        <p:spPr/>
        <p:txBody>
          <a:bodyPr/>
          <a:lstStyle/>
          <a:p>
            <a:pPr>
              <a:defRPr/>
            </a:pPr>
            <a:r>
              <a:rPr lang="en-US"/>
              <a:t>Compensation</a:t>
            </a:r>
            <a:endParaRPr lang="en-US" dirty="0"/>
          </a:p>
        </p:txBody>
      </p:sp>
      <p:sp>
        <p:nvSpPr>
          <p:cNvPr id="8" name="5-Point Star 7">
            <a:extLst>
              <a:ext uri="{FF2B5EF4-FFF2-40B4-BE49-F238E27FC236}">
                <a16:creationId xmlns:a16="http://schemas.microsoft.com/office/drawing/2014/main" id="{702C2A9C-CA5E-08C3-BC0D-40779559BBF9}"/>
              </a:ext>
            </a:extLst>
          </p:cNvPr>
          <p:cNvSpPr/>
          <p:nvPr/>
        </p:nvSpPr>
        <p:spPr>
          <a:xfrm>
            <a:off x="4294208" y="4930815"/>
            <a:ext cx="428263" cy="428263"/>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4283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white text with black text&#10;&#10;AI-generated content may be incorrect.">
            <a:extLst>
              <a:ext uri="{FF2B5EF4-FFF2-40B4-BE49-F238E27FC236}">
                <a16:creationId xmlns:a16="http://schemas.microsoft.com/office/drawing/2014/main" id="{D0A63571-C547-CAB6-F0FA-F66703333350}"/>
              </a:ext>
            </a:extLst>
          </p:cNvPr>
          <p:cNvPicPr>
            <a:picLocks noGrp="1" noChangeAspect="1"/>
          </p:cNvPicPr>
          <p:nvPr>
            <p:ph idx="1"/>
          </p:nvPr>
        </p:nvPicPr>
        <p:blipFill>
          <a:blip r:embed="rId2"/>
          <a:stretch>
            <a:fillRect/>
          </a:stretch>
        </p:blipFill>
        <p:spPr>
          <a:xfrm>
            <a:off x="304368" y="730755"/>
            <a:ext cx="11125632" cy="4464699"/>
          </a:xfrm>
        </p:spPr>
      </p:pic>
      <p:sp>
        <p:nvSpPr>
          <p:cNvPr id="3" name="Title 2">
            <a:extLst>
              <a:ext uri="{FF2B5EF4-FFF2-40B4-BE49-F238E27FC236}">
                <a16:creationId xmlns:a16="http://schemas.microsoft.com/office/drawing/2014/main" id="{9B0547F3-8E00-FA79-6A0A-2AA62FA782D6}"/>
              </a:ext>
            </a:extLst>
          </p:cNvPr>
          <p:cNvSpPr>
            <a:spLocks noGrp="1"/>
          </p:cNvSpPr>
          <p:nvPr>
            <p:ph type="title"/>
          </p:nvPr>
        </p:nvSpPr>
        <p:spPr/>
        <p:txBody>
          <a:bodyPr/>
          <a:lstStyle/>
          <a:p>
            <a:r>
              <a:rPr lang="en-US" sz="2000" dirty="0"/>
              <a:t>Section 132: Fringe Benefits</a:t>
            </a:r>
            <a:endParaRPr lang="en-US" dirty="0"/>
          </a:p>
        </p:txBody>
      </p:sp>
      <p:sp>
        <p:nvSpPr>
          <p:cNvPr id="4" name="Slide Number Placeholder 3">
            <a:extLst>
              <a:ext uri="{FF2B5EF4-FFF2-40B4-BE49-F238E27FC236}">
                <a16:creationId xmlns:a16="http://schemas.microsoft.com/office/drawing/2014/main" id="{D84D2AD6-BE6A-6B28-BF25-36BBAD257EC2}"/>
              </a:ext>
            </a:extLst>
          </p:cNvPr>
          <p:cNvSpPr>
            <a:spLocks noGrp="1"/>
          </p:cNvSpPr>
          <p:nvPr>
            <p:ph type="sldNum" sz="quarter" idx="10"/>
          </p:nvPr>
        </p:nvSpPr>
        <p:spPr/>
        <p:txBody>
          <a:bodyPr/>
          <a:lstStyle/>
          <a:p>
            <a:fld id="{7B3E355C-57B9-BC4B-95D8-406A1F834537}" type="slidenum">
              <a:rPr lang="en-US" altLang="en-US" smtClean="0"/>
              <a:pPr/>
              <a:t>9</a:t>
            </a:fld>
            <a:endParaRPr lang="en-US" altLang="en-US" dirty="0"/>
          </a:p>
        </p:txBody>
      </p:sp>
      <p:sp>
        <p:nvSpPr>
          <p:cNvPr id="5" name="Footer Placeholder 4">
            <a:extLst>
              <a:ext uri="{FF2B5EF4-FFF2-40B4-BE49-F238E27FC236}">
                <a16:creationId xmlns:a16="http://schemas.microsoft.com/office/drawing/2014/main" id="{0B28B92F-9F6D-06AC-FFE1-EF920C70CF4D}"/>
              </a:ext>
            </a:extLst>
          </p:cNvPr>
          <p:cNvSpPr>
            <a:spLocks noGrp="1"/>
          </p:cNvSpPr>
          <p:nvPr>
            <p:ph type="ftr" sz="quarter" idx="11"/>
          </p:nvPr>
        </p:nvSpPr>
        <p:spPr/>
        <p:txBody>
          <a:bodyPr/>
          <a:lstStyle/>
          <a:p>
            <a:pPr>
              <a:defRPr/>
            </a:pPr>
            <a:r>
              <a:rPr lang="en-US"/>
              <a:t>Compensation</a:t>
            </a:r>
            <a:endParaRPr lang="en-US" dirty="0"/>
          </a:p>
        </p:txBody>
      </p:sp>
    </p:spTree>
    <p:extLst>
      <p:ext uri="{BB962C8B-B14F-4D97-AF65-F5344CB8AC3E}">
        <p14:creationId xmlns:p14="http://schemas.microsoft.com/office/powerpoint/2010/main" val="278478811"/>
      </p:ext>
    </p:extLst>
  </p:cSld>
  <p:clrMapOvr>
    <a:masterClrMapping/>
  </p:clrMapOvr>
</p:sld>
</file>

<file path=ppt/theme/theme1.xml><?xml version="1.0" encoding="utf-8"?>
<a:theme xmlns:a="http://schemas.openxmlformats.org/drawingml/2006/main" name="CG Body - Standard">
  <a:themeElements>
    <a:clrScheme name="CGSH">
      <a:dk1>
        <a:sysClr val="windowText" lastClr="000000"/>
      </a:dk1>
      <a:lt1>
        <a:sysClr val="window" lastClr="FFFFFF"/>
      </a:lt1>
      <a:dk2>
        <a:srgbClr val="000000"/>
      </a:dk2>
      <a:lt2>
        <a:srgbClr val="FFFFFF"/>
      </a:lt2>
      <a:accent1>
        <a:srgbClr val="B01C2E"/>
      </a:accent1>
      <a:accent2>
        <a:srgbClr val="4B2942"/>
      </a:accent2>
      <a:accent3>
        <a:srgbClr val="002F5F"/>
      </a:accent3>
      <a:accent4>
        <a:srgbClr val="495B25"/>
      </a:accent4>
      <a:accent5>
        <a:srgbClr val="E66402"/>
      </a:accent5>
      <a:accent6>
        <a:srgbClr val="FF9933"/>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T_COE_16" id="{671586AA-9BBF-BE44-880F-D824A4D8FE5E}" vid="{5A5CEC7A-9E78-BE40-8F14-2D245F9926EC}"/>
    </a:ext>
  </a:extLst>
</a:theme>
</file>

<file path=docProps/app.xml><?xml version="1.0" encoding="utf-8"?>
<Properties xmlns="http://schemas.openxmlformats.org/officeDocument/2006/extended-properties" xmlns:vt="http://schemas.openxmlformats.org/officeDocument/2006/docPropsVTypes">
  <Template/>
  <TotalTime>1472</TotalTime>
  <Words>614</Words>
  <Application>Microsoft Macintosh PowerPoint</Application>
  <PresentationFormat>Widescreen</PresentationFormat>
  <Paragraphs>78</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NSimSun</vt:lpstr>
      <vt:lpstr>Arial</vt:lpstr>
      <vt:lpstr>Calibri</vt:lpstr>
      <vt:lpstr>Courier New</vt:lpstr>
      <vt:lpstr>Times New Roman</vt:lpstr>
      <vt:lpstr>Wingdings</vt:lpstr>
      <vt:lpstr>Wingdings 2</vt:lpstr>
      <vt:lpstr>XOldStyle</vt:lpstr>
      <vt:lpstr>CG Body - Standard</vt:lpstr>
      <vt:lpstr>PowerPoint Presentation</vt:lpstr>
      <vt:lpstr>Section 61(a)(1)</vt:lpstr>
      <vt:lpstr>Old Colony Trust Co. v. CIR (279 U.S. 716 (1929)</vt:lpstr>
      <vt:lpstr>Reg. 1.61-2(a)(1), (d)(1)</vt:lpstr>
      <vt:lpstr>Rev. Rul. 79-24</vt:lpstr>
      <vt:lpstr>Section 119(a) and (b); and Reg 1.119-1(a)(2)</vt:lpstr>
      <vt:lpstr>CIR v. Kowalski, 434 U.S. 77 (1977)</vt:lpstr>
      <vt:lpstr>Lindeman v. CIR, 60 T.C. 609 (1973)</vt:lpstr>
      <vt:lpstr>Section 132: Fringe Benefits</vt:lpstr>
      <vt:lpstr>Fringe Benefits: No Additional Costs Services</vt:lpstr>
      <vt:lpstr>Fringe Benefits: Qualified Employee Discount</vt:lpstr>
      <vt:lpstr>Fringe Benefits: Working Condition Fringe</vt:lpstr>
      <vt:lpstr>Fringe Benefits: De Minimis Fringe</vt:lpstr>
      <vt:lpstr>Fringe Benefits: Qualified Transportation Fringe</vt:lpstr>
      <vt:lpstr>Section 83(a), (c), and (h)</vt:lpstr>
      <vt:lpstr>Section 83(b)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Jeffrey M. Colon</dc:creator>
  <cp:lastModifiedBy>Jeffrey M. Colon</cp:lastModifiedBy>
  <cp:revision>1</cp:revision>
  <dcterms:created xsi:type="dcterms:W3CDTF">2025-01-19T12:38:16Z</dcterms:created>
  <dcterms:modified xsi:type="dcterms:W3CDTF">2025-01-20T13:11:00Z</dcterms:modified>
</cp:coreProperties>
</file>

<file path=docProps/thumbnail.jpeg>
</file>